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23"/>
  </p:notesMasterIdLst>
  <p:sldIdLst>
    <p:sldId id="312" r:id="rId3"/>
    <p:sldId id="358" r:id="rId4"/>
    <p:sldId id="322" r:id="rId5"/>
    <p:sldId id="341" r:id="rId6"/>
    <p:sldId id="364" r:id="rId7"/>
    <p:sldId id="359" r:id="rId8"/>
    <p:sldId id="339" r:id="rId9"/>
    <p:sldId id="351" r:id="rId10"/>
    <p:sldId id="349" r:id="rId11"/>
    <p:sldId id="361" r:id="rId12"/>
    <p:sldId id="257" r:id="rId13"/>
    <p:sldId id="362" r:id="rId14"/>
    <p:sldId id="481" r:id="rId15"/>
    <p:sldId id="352" r:id="rId16"/>
    <p:sldId id="344" r:id="rId17"/>
    <p:sldId id="278" r:id="rId18"/>
    <p:sldId id="281" r:id="rId19"/>
    <p:sldId id="282" r:id="rId20"/>
    <p:sldId id="320" r:id="rId21"/>
    <p:sldId id="260" r:id="rId2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idin Karidi" initials="R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6695" autoAdjust="0"/>
  </p:normalViewPr>
  <p:slideViewPr>
    <p:cSldViewPr snapToGrid="0">
      <p:cViewPr varScale="1">
        <p:scale>
          <a:sx n="80" d="100"/>
          <a:sy n="80" d="100"/>
        </p:scale>
        <p:origin x="444"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CEE6A8-7B65-4471-BEFB-913D0132AB4B}" type="doc">
      <dgm:prSet loTypeId="urn:microsoft.com/office/officeart/2018/layout/CircleProcess" loCatId="simpleprocesssa" qsTypeId="urn:microsoft.com/office/officeart/2005/8/quickstyle/simple1" qsCatId="simple" csTypeId="urn:microsoft.com/office/officeart/2005/8/colors/accent1_2" csCatId="accent1" phldr="1"/>
      <dgm:spPr/>
      <dgm:t>
        <a:bodyPr/>
        <a:lstStyle/>
        <a:p>
          <a:endParaRPr lang="en-US"/>
        </a:p>
      </dgm:t>
    </dgm:pt>
    <dgm:pt modelId="{878E5EF8-F31B-4C9D-B176-0B0480513366}">
      <dgm:prSet custT="1"/>
      <dgm:spPr/>
      <dgm:t>
        <a:bodyPr/>
        <a:lstStyle/>
        <a:p>
          <a:r>
            <a:rPr lang="en-US" sz="1600" dirty="0">
              <a:solidFill>
                <a:schemeClr val="bg1"/>
              </a:solidFill>
              <a:latin typeface="Avenir Next LT Pro" panose="020B0504020202020204" pitchFamily="34" charset="0"/>
            </a:rPr>
            <a:t>UUD 1945</a:t>
          </a:r>
        </a:p>
      </dgm:t>
    </dgm:pt>
    <dgm:pt modelId="{796E24AA-6105-4BE4-92E0-8C4609610513}" type="parTrans" cxnId="{91A422B2-C659-4B12-AC85-0B6B15712C25}">
      <dgm:prSet/>
      <dgm:spPr/>
      <dgm:t>
        <a:bodyPr/>
        <a:lstStyle/>
        <a:p>
          <a:endParaRPr lang="en-US" sz="1600">
            <a:solidFill>
              <a:schemeClr val="bg1"/>
            </a:solidFill>
            <a:latin typeface="Avenir Next LT Pro" panose="020B0504020202020204" pitchFamily="34" charset="0"/>
          </a:endParaRPr>
        </a:p>
      </dgm:t>
    </dgm:pt>
    <dgm:pt modelId="{D2D39FBA-BD88-43BA-AD8C-911137D45C01}" type="sibTrans" cxnId="{91A422B2-C659-4B12-AC85-0B6B15712C25}">
      <dgm:prSet/>
      <dgm:spPr/>
      <dgm:t>
        <a:bodyPr/>
        <a:lstStyle/>
        <a:p>
          <a:endParaRPr lang="en-US" sz="1600">
            <a:solidFill>
              <a:schemeClr val="bg1"/>
            </a:solidFill>
            <a:latin typeface="Avenir Next LT Pro" panose="020B0504020202020204" pitchFamily="34" charset="0"/>
          </a:endParaRPr>
        </a:p>
      </dgm:t>
    </dgm:pt>
    <dgm:pt modelId="{B0A964B7-58BB-44A9-8584-96D361FBAB3E}">
      <dgm:prSet custT="1"/>
      <dgm:spPr/>
      <dgm:t>
        <a:bodyPr/>
        <a:lstStyle/>
        <a:p>
          <a:r>
            <a:rPr lang="en-US" sz="1600" noProof="1">
              <a:solidFill>
                <a:schemeClr val="bg1"/>
              </a:solidFill>
              <a:latin typeface="Avenir Next LT Pro" panose="020B0504020202020204" pitchFamily="34" charset="0"/>
            </a:rPr>
            <a:t>UU 39 Tahun 1999 tentang Hak Asasi Manusia</a:t>
          </a:r>
        </a:p>
      </dgm:t>
    </dgm:pt>
    <dgm:pt modelId="{60AA6438-A755-46B4-A037-43546C6DE6EE}" type="parTrans" cxnId="{8A6F9130-91FE-4039-ACD4-FD98347EEE27}">
      <dgm:prSet/>
      <dgm:spPr/>
      <dgm:t>
        <a:bodyPr/>
        <a:lstStyle/>
        <a:p>
          <a:endParaRPr lang="en-US" sz="1600">
            <a:solidFill>
              <a:schemeClr val="bg1"/>
            </a:solidFill>
            <a:latin typeface="Avenir Next LT Pro" panose="020B0504020202020204" pitchFamily="34" charset="0"/>
          </a:endParaRPr>
        </a:p>
      </dgm:t>
    </dgm:pt>
    <dgm:pt modelId="{9FDB46C3-FD89-4E8D-ADFF-D66B29AC718B}" type="sibTrans" cxnId="{8A6F9130-91FE-4039-ACD4-FD98347EEE27}">
      <dgm:prSet/>
      <dgm:spPr/>
      <dgm:t>
        <a:bodyPr/>
        <a:lstStyle/>
        <a:p>
          <a:endParaRPr lang="en-US" sz="1600">
            <a:solidFill>
              <a:schemeClr val="bg1"/>
            </a:solidFill>
            <a:latin typeface="Avenir Next LT Pro" panose="020B0504020202020204" pitchFamily="34" charset="0"/>
          </a:endParaRPr>
        </a:p>
      </dgm:t>
    </dgm:pt>
    <dgm:pt modelId="{1334CA5D-FCD8-4FD1-AC95-16B6DDF08AC0}">
      <dgm:prSet custT="1"/>
      <dgm:spPr/>
      <dgm:t>
        <a:bodyPr/>
        <a:lstStyle/>
        <a:p>
          <a:r>
            <a:rPr lang="en-US" sz="1600" noProof="1">
              <a:solidFill>
                <a:schemeClr val="bg1"/>
              </a:solidFill>
              <a:latin typeface="Avenir Next LT Pro" panose="020B0504020202020204" pitchFamily="34" charset="0"/>
            </a:rPr>
            <a:t>Perpres 83 Tahun 2015 tentang Kementerian Agama</a:t>
          </a:r>
        </a:p>
      </dgm:t>
    </dgm:pt>
    <dgm:pt modelId="{A7E25667-B672-48B1-A918-D862BC0E3225}" type="parTrans" cxnId="{AD2F269C-CCE4-47EB-89DE-758DB73BA675}">
      <dgm:prSet/>
      <dgm:spPr/>
      <dgm:t>
        <a:bodyPr/>
        <a:lstStyle/>
        <a:p>
          <a:endParaRPr lang="en-US" sz="1600">
            <a:solidFill>
              <a:schemeClr val="bg1"/>
            </a:solidFill>
            <a:latin typeface="Avenir Next LT Pro" panose="020B0504020202020204" pitchFamily="34" charset="0"/>
          </a:endParaRPr>
        </a:p>
      </dgm:t>
    </dgm:pt>
    <dgm:pt modelId="{374E2F70-9A7B-41AF-A6D6-6E580299E8A9}" type="sibTrans" cxnId="{AD2F269C-CCE4-47EB-89DE-758DB73BA675}">
      <dgm:prSet/>
      <dgm:spPr/>
      <dgm:t>
        <a:bodyPr/>
        <a:lstStyle/>
        <a:p>
          <a:endParaRPr lang="en-US" sz="1600">
            <a:solidFill>
              <a:schemeClr val="bg1"/>
            </a:solidFill>
            <a:latin typeface="Avenir Next LT Pro" panose="020B0504020202020204" pitchFamily="34" charset="0"/>
          </a:endParaRPr>
        </a:p>
      </dgm:t>
    </dgm:pt>
    <dgm:pt modelId="{66D5416E-3D2A-45DD-8E3B-4CACF6E34A0F}">
      <dgm:prSet custT="1"/>
      <dgm:spPr/>
      <dgm:t>
        <a:bodyPr/>
        <a:lstStyle/>
        <a:p>
          <a:r>
            <a:rPr lang="en-US" sz="1600" noProof="1">
              <a:solidFill>
                <a:schemeClr val="bg1"/>
              </a:solidFill>
              <a:latin typeface="Avenir Next LT Pro" panose="020B0504020202020204" pitchFamily="34" charset="0"/>
            </a:rPr>
            <a:t>Perpres 18 Tahun 2020 tentang RPJMN 2020-2024</a:t>
          </a:r>
        </a:p>
      </dgm:t>
    </dgm:pt>
    <dgm:pt modelId="{164EB40C-A640-41CB-B4B8-B5641E0531F3}" type="parTrans" cxnId="{7CCA38B9-C1AA-4EDE-B850-EBACB95AE01A}">
      <dgm:prSet/>
      <dgm:spPr/>
      <dgm:t>
        <a:bodyPr/>
        <a:lstStyle/>
        <a:p>
          <a:endParaRPr lang="en-US" sz="1600">
            <a:solidFill>
              <a:schemeClr val="bg1"/>
            </a:solidFill>
            <a:latin typeface="Avenir Next LT Pro" panose="020B0504020202020204" pitchFamily="34" charset="0"/>
          </a:endParaRPr>
        </a:p>
      </dgm:t>
    </dgm:pt>
    <dgm:pt modelId="{2CC1DDA0-FCFF-45F7-8B32-AB730EC56919}" type="sibTrans" cxnId="{7CCA38B9-C1AA-4EDE-B850-EBACB95AE01A}">
      <dgm:prSet/>
      <dgm:spPr/>
      <dgm:t>
        <a:bodyPr/>
        <a:lstStyle/>
        <a:p>
          <a:endParaRPr lang="en-US" sz="1600">
            <a:solidFill>
              <a:schemeClr val="bg1"/>
            </a:solidFill>
            <a:latin typeface="Avenir Next LT Pro" panose="020B0504020202020204" pitchFamily="34" charset="0"/>
          </a:endParaRPr>
        </a:p>
      </dgm:t>
    </dgm:pt>
    <dgm:pt modelId="{041DCA84-138E-4AD0-9B12-059F7A4BCFB1}">
      <dgm:prSet custT="1"/>
      <dgm:spPr/>
      <dgm:t>
        <a:bodyPr/>
        <a:lstStyle/>
        <a:p>
          <a:r>
            <a:rPr lang="en-US" sz="1600" noProof="1">
              <a:solidFill>
                <a:schemeClr val="bg1"/>
              </a:solidFill>
              <a:latin typeface="Avenir Next LT Pro" panose="020B0504020202020204" pitchFamily="34" charset="0"/>
            </a:rPr>
            <a:t>PMA 18 2020 tentang Renstra Kementerian Agama 2020-2024</a:t>
          </a:r>
        </a:p>
      </dgm:t>
    </dgm:pt>
    <dgm:pt modelId="{C6AE0FE5-2B17-4825-AADF-69E8AE47B98C}" type="parTrans" cxnId="{155FE21F-A791-4F38-B637-631D08713058}">
      <dgm:prSet/>
      <dgm:spPr/>
      <dgm:t>
        <a:bodyPr/>
        <a:lstStyle/>
        <a:p>
          <a:endParaRPr lang="en-US" sz="1600">
            <a:solidFill>
              <a:schemeClr val="bg1"/>
            </a:solidFill>
            <a:latin typeface="Avenir Next LT Pro" panose="020B0504020202020204" pitchFamily="34" charset="0"/>
          </a:endParaRPr>
        </a:p>
      </dgm:t>
    </dgm:pt>
    <dgm:pt modelId="{F36FD645-D30B-4293-B66B-74D93A31418A}" type="sibTrans" cxnId="{155FE21F-A791-4F38-B637-631D08713058}">
      <dgm:prSet/>
      <dgm:spPr/>
      <dgm:t>
        <a:bodyPr/>
        <a:lstStyle/>
        <a:p>
          <a:endParaRPr lang="en-US" sz="1600">
            <a:solidFill>
              <a:schemeClr val="bg1"/>
            </a:solidFill>
            <a:latin typeface="Avenir Next LT Pro" panose="020B0504020202020204" pitchFamily="34" charset="0"/>
          </a:endParaRPr>
        </a:p>
      </dgm:t>
    </dgm:pt>
    <dgm:pt modelId="{790186A3-ECD8-4BE4-B277-E87DCC9BE972}" type="pres">
      <dgm:prSet presAssocID="{B9CEE6A8-7B65-4471-BEFB-913D0132AB4B}" presName="Name0" presStyleCnt="0">
        <dgm:presLayoutVars>
          <dgm:chMax val="11"/>
          <dgm:chPref val="11"/>
          <dgm:dir/>
          <dgm:resizeHandles/>
        </dgm:presLayoutVars>
      </dgm:prSet>
      <dgm:spPr/>
    </dgm:pt>
    <dgm:pt modelId="{4FFE9FCC-7FD0-4B9A-BFA8-7DAD5E10107B}" type="pres">
      <dgm:prSet presAssocID="{041DCA84-138E-4AD0-9B12-059F7A4BCFB1}" presName="Accent5" presStyleCnt="0"/>
      <dgm:spPr/>
    </dgm:pt>
    <dgm:pt modelId="{4BAE0329-9F74-41A2-9176-DA740F7574E6}" type="pres">
      <dgm:prSet presAssocID="{041DCA84-138E-4AD0-9B12-059F7A4BCFB1}" presName="Accent" presStyleLbl="node1" presStyleIdx="0" presStyleCnt="10"/>
      <dgm:spPr/>
    </dgm:pt>
    <dgm:pt modelId="{1165C31D-06E5-4C02-BA8E-CCB4DC540148}" type="pres">
      <dgm:prSet presAssocID="{041DCA84-138E-4AD0-9B12-059F7A4BCFB1}" presName="ParentBackground5" presStyleCnt="0"/>
      <dgm:spPr/>
    </dgm:pt>
    <dgm:pt modelId="{A002647A-14DB-42AB-B67E-9A497D34B1F6}" type="pres">
      <dgm:prSet presAssocID="{041DCA84-138E-4AD0-9B12-059F7A4BCFB1}" presName="ParentBackground" presStyleLbl="node1" presStyleIdx="1" presStyleCnt="10"/>
      <dgm:spPr/>
    </dgm:pt>
    <dgm:pt modelId="{DCA1D247-9C3B-4EF5-B298-C24DE77CB76E}" type="pres">
      <dgm:prSet presAssocID="{041DCA84-138E-4AD0-9B12-059F7A4BCFB1}" presName="Parent5" presStyleLbl="fgAcc0" presStyleIdx="0" presStyleCnt="0">
        <dgm:presLayoutVars>
          <dgm:chMax val="1"/>
          <dgm:chPref val="1"/>
          <dgm:bulletEnabled val="1"/>
        </dgm:presLayoutVars>
      </dgm:prSet>
      <dgm:spPr/>
    </dgm:pt>
    <dgm:pt modelId="{8845DCF5-55E6-4DDE-9AB7-F63F9F3CF18A}" type="pres">
      <dgm:prSet presAssocID="{66D5416E-3D2A-45DD-8E3B-4CACF6E34A0F}" presName="Accent4" presStyleCnt="0"/>
      <dgm:spPr/>
    </dgm:pt>
    <dgm:pt modelId="{AEF76E5F-1145-4F3D-AA7A-103BF9D4D77D}" type="pres">
      <dgm:prSet presAssocID="{66D5416E-3D2A-45DD-8E3B-4CACF6E34A0F}" presName="Accent" presStyleLbl="node1" presStyleIdx="2" presStyleCnt="10"/>
      <dgm:spPr/>
    </dgm:pt>
    <dgm:pt modelId="{98DC62A5-862D-4807-90B7-6331A7C984C7}" type="pres">
      <dgm:prSet presAssocID="{66D5416E-3D2A-45DD-8E3B-4CACF6E34A0F}" presName="ParentBackground4" presStyleCnt="0"/>
      <dgm:spPr/>
    </dgm:pt>
    <dgm:pt modelId="{0DF84FB9-BA74-47A6-8D6A-C8D49A8A5392}" type="pres">
      <dgm:prSet presAssocID="{66D5416E-3D2A-45DD-8E3B-4CACF6E34A0F}" presName="ParentBackground" presStyleLbl="node1" presStyleIdx="3" presStyleCnt="10"/>
      <dgm:spPr/>
    </dgm:pt>
    <dgm:pt modelId="{8884645F-0A5F-42E8-8225-9C9377C08D5A}" type="pres">
      <dgm:prSet presAssocID="{66D5416E-3D2A-45DD-8E3B-4CACF6E34A0F}" presName="Parent4" presStyleLbl="fgAcc0" presStyleIdx="0" presStyleCnt="0">
        <dgm:presLayoutVars>
          <dgm:chMax val="1"/>
          <dgm:chPref val="1"/>
          <dgm:bulletEnabled val="1"/>
        </dgm:presLayoutVars>
      </dgm:prSet>
      <dgm:spPr/>
    </dgm:pt>
    <dgm:pt modelId="{2694EF8A-AA38-4D11-9676-99769B5E4EAD}" type="pres">
      <dgm:prSet presAssocID="{1334CA5D-FCD8-4FD1-AC95-16B6DDF08AC0}" presName="Accent3" presStyleCnt="0"/>
      <dgm:spPr/>
    </dgm:pt>
    <dgm:pt modelId="{02E04363-7C18-4083-96E5-2020A6D428B6}" type="pres">
      <dgm:prSet presAssocID="{1334CA5D-FCD8-4FD1-AC95-16B6DDF08AC0}" presName="Accent" presStyleLbl="node1" presStyleIdx="4" presStyleCnt="10"/>
      <dgm:spPr/>
    </dgm:pt>
    <dgm:pt modelId="{26E8F1EC-FB71-4AD2-A425-3D76B1AE358A}" type="pres">
      <dgm:prSet presAssocID="{1334CA5D-FCD8-4FD1-AC95-16B6DDF08AC0}" presName="ParentBackground3" presStyleCnt="0"/>
      <dgm:spPr/>
    </dgm:pt>
    <dgm:pt modelId="{2C0D2990-23DC-4339-A591-D98EF512E6A8}" type="pres">
      <dgm:prSet presAssocID="{1334CA5D-FCD8-4FD1-AC95-16B6DDF08AC0}" presName="ParentBackground" presStyleLbl="node1" presStyleIdx="5" presStyleCnt="10"/>
      <dgm:spPr/>
    </dgm:pt>
    <dgm:pt modelId="{BBD196C5-7028-4A69-8F27-4528F1838208}" type="pres">
      <dgm:prSet presAssocID="{1334CA5D-FCD8-4FD1-AC95-16B6DDF08AC0}" presName="Parent3" presStyleLbl="fgAcc0" presStyleIdx="0" presStyleCnt="0">
        <dgm:presLayoutVars>
          <dgm:chMax val="1"/>
          <dgm:chPref val="1"/>
          <dgm:bulletEnabled val="1"/>
        </dgm:presLayoutVars>
      </dgm:prSet>
      <dgm:spPr/>
    </dgm:pt>
    <dgm:pt modelId="{11BD2473-7F02-4616-9F1A-8E5009FFE721}" type="pres">
      <dgm:prSet presAssocID="{B0A964B7-58BB-44A9-8584-96D361FBAB3E}" presName="Accent2" presStyleCnt="0"/>
      <dgm:spPr/>
    </dgm:pt>
    <dgm:pt modelId="{7806C854-AC8F-451C-89F5-84CCF91004E4}" type="pres">
      <dgm:prSet presAssocID="{B0A964B7-58BB-44A9-8584-96D361FBAB3E}" presName="Accent" presStyleLbl="node1" presStyleIdx="6" presStyleCnt="10"/>
      <dgm:spPr/>
    </dgm:pt>
    <dgm:pt modelId="{CA3777E6-E301-432C-A510-37794C22247D}" type="pres">
      <dgm:prSet presAssocID="{B0A964B7-58BB-44A9-8584-96D361FBAB3E}" presName="ParentBackground2" presStyleCnt="0"/>
      <dgm:spPr/>
    </dgm:pt>
    <dgm:pt modelId="{DAC0B8D6-9018-443F-A6A6-C90CC64E53B1}" type="pres">
      <dgm:prSet presAssocID="{B0A964B7-58BB-44A9-8584-96D361FBAB3E}" presName="ParentBackground" presStyleLbl="node1" presStyleIdx="7" presStyleCnt="10"/>
      <dgm:spPr/>
    </dgm:pt>
    <dgm:pt modelId="{0B8FC447-67E5-4BBF-A9E7-B81813A40460}" type="pres">
      <dgm:prSet presAssocID="{B0A964B7-58BB-44A9-8584-96D361FBAB3E}" presName="Parent2" presStyleLbl="fgAcc0" presStyleIdx="0" presStyleCnt="0">
        <dgm:presLayoutVars>
          <dgm:chMax val="1"/>
          <dgm:chPref val="1"/>
          <dgm:bulletEnabled val="1"/>
        </dgm:presLayoutVars>
      </dgm:prSet>
      <dgm:spPr/>
    </dgm:pt>
    <dgm:pt modelId="{7C8BCEF0-1DB4-492E-B781-C7EE36191811}" type="pres">
      <dgm:prSet presAssocID="{878E5EF8-F31B-4C9D-B176-0B0480513366}" presName="Accent1" presStyleCnt="0"/>
      <dgm:spPr/>
    </dgm:pt>
    <dgm:pt modelId="{396C4034-0186-4224-A4A0-447D2A8C0B88}" type="pres">
      <dgm:prSet presAssocID="{878E5EF8-F31B-4C9D-B176-0B0480513366}" presName="Accent" presStyleLbl="node1" presStyleIdx="8" presStyleCnt="10"/>
      <dgm:spPr/>
    </dgm:pt>
    <dgm:pt modelId="{C88E590B-BD86-4C86-8C1C-0C3E89FF55A1}" type="pres">
      <dgm:prSet presAssocID="{878E5EF8-F31B-4C9D-B176-0B0480513366}" presName="ParentBackground1" presStyleCnt="0"/>
      <dgm:spPr/>
    </dgm:pt>
    <dgm:pt modelId="{917A224C-9F3F-4DE1-B992-84A8FB93D290}" type="pres">
      <dgm:prSet presAssocID="{878E5EF8-F31B-4C9D-B176-0B0480513366}" presName="ParentBackground" presStyleLbl="node1" presStyleIdx="9" presStyleCnt="10"/>
      <dgm:spPr/>
    </dgm:pt>
    <dgm:pt modelId="{BDE929B5-4A51-429F-BCAE-70C4AEE3A63B}" type="pres">
      <dgm:prSet presAssocID="{878E5EF8-F31B-4C9D-B176-0B0480513366}" presName="Parent1" presStyleLbl="fgAcc0" presStyleIdx="0" presStyleCnt="0">
        <dgm:presLayoutVars>
          <dgm:chMax val="1"/>
          <dgm:chPref val="1"/>
          <dgm:bulletEnabled val="1"/>
        </dgm:presLayoutVars>
      </dgm:prSet>
      <dgm:spPr/>
    </dgm:pt>
  </dgm:ptLst>
  <dgm:cxnLst>
    <dgm:cxn modelId="{155FE21F-A791-4F38-B637-631D08713058}" srcId="{B9CEE6A8-7B65-4471-BEFB-913D0132AB4B}" destId="{041DCA84-138E-4AD0-9B12-059F7A4BCFB1}" srcOrd="4" destOrd="0" parTransId="{C6AE0FE5-2B17-4825-AADF-69E8AE47B98C}" sibTransId="{F36FD645-D30B-4293-B66B-74D93A31418A}"/>
    <dgm:cxn modelId="{C8440A28-1D9C-4BC4-9FEF-D30FF1810D71}" type="presOf" srcId="{B0A964B7-58BB-44A9-8584-96D361FBAB3E}" destId="{0B8FC447-67E5-4BBF-A9E7-B81813A40460}" srcOrd="1" destOrd="0" presId="urn:microsoft.com/office/officeart/2018/layout/CircleProcess"/>
    <dgm:cxn modelId="{8A6F9130-91FE-4039-ACD4-FD98347EEE27}" srcId="{B9CEE6A8-7B65-4471-BEFB-913D0132AB4B}" destId="{B0A964B7-58BB-44A9-8584-96D361FBAB3E}" srcOrd="1" destOrd="0" parTransId="{60AA6438-A755-46B4-A037-43546C6DE6EE}" sibTransId="{9FDB46C3-FD89-4E8D-ADFF-D66B29AC718B}"/>
    <dgm:cxn modelId="{92EE6C32-07B2-46C2-BD5B-26AD12C0C273}" type="presOf" srcId="{878E5EF8-F31B-4C9D-B176-0B0480513366}" destId="{917A224C-9F3F-4DE1-B992-84A8FB93D290}" srcOrd="0" destOrd="0" presId="urn:microsoft.com/office/officeart/2018/layout/CircleProcess"/>
    <dgm:cxn modelId="{D7E84238-189A-446F-964C-D18CD2137F05}" type="presOf" srcId="{1334CA5D-FCD8-4FD1-AC95-16B6DDF08AC0}" destId="{2C0D2990-23DC-4339-A591-D98EF512E6A8}" srcOrd="0" destOrd="0" presId="urn:microsoft.com/office/officeart/2018/layout/CircleProcess"/>
    <dgm:cxn modelId="{4CBE893B-E883-4ABD-AD30-A15933A224E2}" type="presOf" srcId="{041DCA84-138E-4AD0-9B12-059F7A4BCFB1}" destId="{A002647A-14DB-42AB-B67E-9A497D34B1F6}" srcOrd="0" destOrd="0" presId="urn:microsoft.com/office/officeart/2018/layout/CircleProcess"/>
    <dgm:cxn modelId="{21885542-72D1-424D-B750-A3AEFB19EB70}" type="presOf" srcId="{1334CA5D-FCD8-4FD1-AC95-16B6DDF08AC0}" destId="{BBD196C5-7028-4A69-8F27-4528F1838208}" srcOrd="1" destOrd="0" presId="urn:microsoft.com/office/officeart/2018/layout/CircleProcess"/>
    <dgm:cxn modelId="{63CD2983-F29F-43B4-B3E0-62B29B54F185}" type="presOf" srcId="{B0A964B7-58BB-44A9-8584-96D361FBAB3E}" destId="{DAC0B8D6-9018-443F-A6A6-C90CC64E53B1}" srcOrd="0" destOrd="0" presId="urn:microsoft.com/office/officeart/2018/layout/CircleProcess"/>
    <dgm:cxn modelId="{AD2F269C-CCE4-47EB-89DE-758DB73BA675}" srcId="{B9CEE6A8-7B65-4471-BEFB-913D0132AB4B}" destId="{1334CA5D-FCD8-4FD1-AC95-16B6DDF08AC0}" srcOrd="2" destOrd="0" parTransId="{A7E25667-B672-48B1-A918-D862BC0E3225}" sibTransId="{374E2F70-9A7B-41AF-A6D6-6E580299E8A9}"/>
    <dgm:cxn modelId="{91A422B2-C659-4B12-AC85-0B6B15712C25}" srcId="{B9CEE6A8-7B65-4471-BEFB-913D0132AB4B}" destId="{878E5EF8-F31B-4C9D-B176-0B0480513366}" srcOrd="0" destOrd="0" parTransId="{796E24AA-6105-4BE4-92E0-8C4609610513}" sibTransId="{D2D39FBA-BD88-43BA-AD8C-911137D45C01}"/>
    <dgm:cxn modelId="{7CCA38B9-C1AA-4EDE-B850-EBACB95AE01A}" srcId="{B9CEE6A8-7B65-4471-BEFB-913D0132AB4B}" destId="{66D5416E-3D2A-45DD-8E3B-4CACF6E34A0F}" srcOrd="3" destOrd="0" parTransId="{164EB40C-A640-41CB-B4B8-B5641E0531F3}" sibTransId="{2CC1DDA0-FCFF-45F7-8B32-AB730EC56919}"/>
    <dgm:cxn modelId="{9D31C9BF-7BF6-4067-9974-D6109B245C67}" type="presOf" srcId="{66D5416E-3D2A-45DD-8E3B-4CACF6E34A0F}" destId="{0DF84FB9-BA74-47A6-8D6A-C8D49A8A5392}" srcOrd="0" destOrd="0" presId="urn:microsoft.com/office/officeart/2018/layout/CircleProcess"/>
    <dgm:cxn modelId="{00022ACF-6DD7-4DD0-B91F-450BDCF8715D}" type="presOf" srcId="{66D5416E-3D2A-45DD-8E3B-4CACF6E34A0F}" destId="{8884645F-0A5F-42E8-8225-9C9377C08D5A}" srcOrd="1" destOrd="0" presId="urn:microsoft.com/office/officeart/2018/layout/CircleProcess"/>
    <dgm:cxn modelId="{2FBE68E2-D718-4AA9-89C7-832EAE5987CE}" type="presOf" srcId="{B9CEE6A8-7B65-4471-BEFB-913D0132AB4B}" destId="{790186A3-ECD8-4BE4-B277-E87DCC9BE972}" srcOrd="0" destOrd="0" presId="urn:microsoft.com/office/officeart/2018/layout/CircleProcess"/>
    <dgm:cxn modelId="{424234E7-A53F-4353-B210-64BBCD94383C}" type="presOf" srcId="{041DCA84-138E-4AD0-9B12-059F7A4BCFB1}" destId="{DCA1D247-9C3B-4EF5-B298-C24DE77CB76E}" srcOrd="1" destOrd="0" presId="urn:microsoft.com/office/officeart/2018/layout/CircleProcess"/>
    <dgm:cxn modelId="{635560FB-6F04-44F4-A093-FF44C6B78761}" type="presOf" srcId="{878E5EF8-F31B-4C9D-B176-0B0480513366}" destId="{BDE929B5-4A51-429F-BCAE-70C4AEE3A63B}" srcOrd="1" destOrd="0" presId="urn:microsoft.com/office/officeart/2018/layout/CircleProcess"/>
    <dgm:cxn modelId="{5E82FEFE-A05B-44E0-AC8C-A602D1EDA42A}" type="presParOf" srcId="{790186A3-ECD8-4BE4-B277-E87DCC9BE972}" destId="{4FFE9FCC-7FD0-4B9A-BFA8-7DAD5E10107B}" srcOrd="0" destOrd="0" presId="urn:microsoft.com/office/officeart/2018/layout/CircleProcess"/>
    <dgm:cxn modelId="{8AA24033-402A-4DF9-9715-8EA3DD64D7D5}" type="presParOf" srcId="{4FFE9FCC-7FD0-4B9A-BFA8-7DAD5E10107B}" destId="{4BAE0329-9F74-41A2-9176-DA740F7574E6}" srcOrd="0" destOrd="0" presId="urn:microsoft.com/office/officeart/2018/layout/CircleProcess"/>
    <dgm:cxn modelId="{B07F6C6E-47EB-4E31-AECD-AA7E4D3A74BB}" type="presParOf" srcId="{790186A3-ECD8-4BE4-B277-E87DCC9BE972}" destId="{1165C31D-06E5-4C02-BA8E-CCB4DC540148}" srcOrd="1" destOrd="0" presId="urn:microsoft.com/office/officeart/2018/layout/CircleProcess"/>
    <dgm:cxn modelId="{A3A4FD9B-77DF-455E-ADB3-8D50F53F6310}" type="presParOf" srcId="{1165C31D-06E5-4C02-BA8E-CCB4DC540148}" destId="{A002647A-14DB-42AB-B67E-9A497D34B1F6}" srcOrd="0" destOrd="0" presId="urn:microsoft.com/office/officeart/2018/layout/CircleProcess"/>
    <dgm:cxn modelId="{0127833F-9967-4BBE-9F31-F670A480CD78}" type="presParOf" srcId="{790186A3-ECD8-4BE4-B277-E87DCC9BE972}" destId="{DCA1D247-9C3B-4EF5-B298-C24DE77CB76E}" srcOrd="2" destOrd="0" presId="urn:microsoft.com/office/officeart/2018/layout/CircleProcess"/>
    <dgm:cxn modelId="{445DB570-0E0F-438F-8EA1-CDE66D8A7427}" type="presParOf" srcId="{790186A3-ECD8-4BE4-B277-E87DCC9BE972}" destId="{8845DCF5-55E6-4DDE-9AB7-F63F9F3CF18A}" srcOrd="3" destOrd="0" presId="urn:microsoft.com/office/officeart/2018/layout/CircleProcess"/>
    <dgm:cxn modelId="{EF975A84-1617-4505-818A-953DFF6781EF}" type="presParOf" srcId="{8845DCF5-55E6-4DDE-9AB7-F63F9F3CF18A}" destId="{AEF76E5F-1145-4F3D-AA7A-103BF9D4D77D}" srcOrd="0" destOrd="0" presId="urn:microsoft.com/office/officeart/2018/layout/CircleProcess"/>
    <dgm:cxn modelId="{44C6E295-8729-4451-8E13-DB6A2EC4A7B7}" type="presParOf" srcId="{790186A3-ECD8-4BE4-B277-E87DCC9BE972}" destId="{98DC62A5-862D-4807-90B7-6331A7C984C7}" srcOrd="4" destOrd="0" presId="urn:microsoft.com/office/officeart/2018/layout/CircleProcess"/>
    <dgm:cxn modelId="{1A298A91-5B0A-49E0-9966-35CCD817F860}" type="presParOf" srcId="{98DC62A5-862D-4807-90B7-6331A7C984C7}" destId="{0DF84FB9-BA74-47A6-8D6A-C8D49A8A5392}" srcOrd="0" destOrd="0" presId="urn:microsoft.com/office/officeart/2018/layout/CircleProcess"/>
    <dgm:cxn modelId="{BEDFF480-9BAB-4493-8877-75412E39930D}" type="presParOf" srcId="{790186A3-ECD8-4BE4-B277-E87DCC9BE972}" destId="{8884645F-0A5F-42E8-8225-9C9377C08D5A}" srcOrd="5" destOrd="0" presId="urn:microsoft.com/office/officeart/2018/layout/CircleProcess"/>
    <dgm:cxn modelId="{8F1DC774-ADF8-4B10-9E48-D6B7E31E1B21}" type="presParOf" srcId="{790186A3-ECD8-4BE4-B277-E87DCC9BE972}" destId="{2694EF8A-AA38-4D11-9676-99769B5E4EAD}" srcOrd="6" destOrd="0" presId="urn:microsoft.com/office/officeart/2018/layout/CircleProcess"/>
    <dgm:cxn modelId="{6DD52FE1-17EE-4E32-B043-A0AEA572201A}" type="presParOf" srcId="{2694EF8A-AA38-4D11-9676-99769B5E4EAD}" destId="{02E04363-7C18-4083-96E5-2020A6D428B6}" srcOrd="0" destOrd="0" presId="urn:microsoft.com/office/officeart/2018/layout/CircleProcess"/>
    <dgm:cxn modelId="{44057C9C-BDAD-41EB-B21A-609DF2DDD92B}" type="presParOf" srcId="{790186A3-ECD8-4BE4-B277-E87DCC9BE972}" destId="{26E8F1EC-FB71-4AD2-A425-3D76B1AE358A}" srcOrd="7" destOrd="0" presId="urn:microsoft.com/office/officeart/2018/layout/CircleProcess"/>
    <dgm:cxn modelId="{CAB0AF88-E18A-4216-8BCB-F9D7C82F390B}" type="presParOf" srcId="{26E8F1EC-FB71-4AD2-A425-3D76B1AE358A}" destId="{2C0D2990-23DC-4339-A591-D98EF512E6A8}" srcOrd="0" destOrd="0" presId="urn:microsoft.com/office/officeart/2018/layout/CircleProcess"/>
    <dgm:cxn modelId="{4F3E1C3D-A80E-4635-8EFE-15DE4853D581}" type="presParOf" srcId="{790186A3-ECD8-4BE4-B277-E87DCC9BE972}" destId="{BBD196C5-7028-4A69-8F27-4528F1838208}" srcOrd="8" destOrd="0" presId="urn:microsoft.com/office/officeart/2018/layout/CircleProcess"/>
    <dgm:cxn modelId="{269CB58F-0A20-4AC4-89A2-F32ACB3B4778}" type="presParOf" srcId="{790186A3-ECD8-4BE4-B277-E87DCC9BE972}" destId="{11BD2473-7F02-4616-9F1A-8E5009FFE721}" srcOrd="9" destOrd="0" presId="urn:microsoft.com/office/officeart/2018/layout/CircleProcess"/>
    <dgm:cxn modelId="{6B53750A-78D0-4CF8-8C99-C2D7A3FC636F}" type="presParOf" srcId="{11BD2473-7F02-4616-9F1A-8E5009FFE721}" destId="{7806C854-AC8F-451C-89F5-84CCF91004E4}" srcOrd="0" destOrd="0" presId="urn:microsoft.com/office/officeart/2018/layout/CircleProcess"/>
    <dgm:cxn modelId="{556D3107-43E7-4285-8C3F-703D0A49206E}" type="presParOf" srcId="{790186A3-ECD8-4BE4-B277-E87DCC9BE972}" destId="{CA3777E6-E301-432C-A510-37794C22247D}" srcOrd="10" destOrd="0" presId="urn:microsoft.com/office/officeart/2018/layout/CircleProcess"/>
    <dgm:cxn modelId="{8B12A1DB-9440-4F92-A845-291209CE6497}" type="presParOf" srcId="{CA3777E6-E301-432C-A510-37794C22247D}" destId="{DAC0B8D6-9018-443F-A6A6-C90CC64E53B1}" srcOrd="0" destOrd="0" presId="urn:microsoft.com/office/officeart/2018/layout/CircleProcess"/>
    <dgm:cxn modelId="{6928EE59-BB91-40E0-B035-EA2F80B21276}" type="presParOf" srcId="{790186A3-ECD8-4BE4-B277-E87DCC9BE972}" destId="{0B8FC447-67E5-4BBF-A9E7-B81813A40460}" srcOrd="11" destOrd="0" presId="urn:microsoft.com/office/officeart/2018/layout/CircleProcess"/>
    <dgm:cxn modelId="{6777533B-46D0-4BC2-9F7B-E5530F6508E3}" type="presParOf" srcId="{790186A3-ECD8-4BE4-B277-E87DCC9BE972}" destId="{7C8BCEF0-1DB4-492E-B781-C7EE36191811}" srcOrd="12" destOrd="0" presId="urn:microsoft.com/office/officeart/2018/layout/CircleProcess"/>
    <dgm:cxn modelId="{E8509DCA-48E3-416E-907A-61B644781110}" type="presParOf" srcId="{7C8BCEF0-1DB4-492E-B781-C7EE36191811}" destId="{396C4034-0186-4224-A4A0-447D2A8C0B88}" srcOrd="0" destOrd="0" presId="urn:microsoft.com/office/officeart/2018/layout/CircleProcess"/>
    <dgm:cxn modelId="{3861E2ED-6AC2-4459-9307-8790DEDE5C3C}" type="presParOf" srcId="{790186A3-ECD8-4BE4-B277-E87DCC9BE972}" destId="{C88E590B-BD86-4C86-8C1C-0C3E89FF55A1}" srcOrd="13" destOrd="0" presId="urn:microsoft.com/office/officeart/2018/layout/CircleProcess"/>
    <dgm:cxn modelId="{9E985FE3-8C9C-4C52-9891-03554C1D3109}" type="presParOf" srcId="{C88E590B-BD86-4C86-8C1C-0C3E89FF55A1}" destId="{917A224C-9F3F-4DE1-B992-84A8FB93D290}" srcOrd="0" destOrd="0" presId="urn:microsoft.com/office/officeart/2018/layout/CircleProcess"/>
    <dgm:cxn modelId="{E4E69667-3782-4233-A033-F967AAB46DF8}" type="presParOf" srcId="{790186A3-ECD8-4BE4-B277-E87DCC9BE972}" destId="{BDE929B5-4A51-429F-BCAE-70C4AEE3A63B}" srcOrd="14" destOrd="0" presId="urn:microsoft.com/office/officeart/2018/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5C984-69CF-45A8-BBEC-91972146C065}"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id-ID"/>
        </a:p>
      </dgm:t>
    </dgm:pt>
    <dgm:pt modelId="{4F6EEDAD-C40A-41E7-AB50-9570F7265997}">
      <dgm:prSet phldrT="[Text]" custT="1"/>
      <dgm:spPr/>
      <dgm:t>
        <a:bodyPr/>
        <a:lstStyle/>
        <a:p>
          <a:r>
            <a:rPr lang="id-ID" sz="2000" b="0" dirty="0">
              <a:solidFill>
                <a:schemeClr val="bg1"/>
              </a:solidFill>
              <a:latin typeface="Avenir Next LT Pro" panose="020B0504020202020204" pitchFamily="34" charset="0"/>
            </a:rPr>
            <a:t>Memperkuat </a:t>
          </a:r>
          <a:r>
            <a:rPr lang="id-ID" sz="2000" b="0" dirty="0" err="1">
              <a:solidFill>
                <a:schemeClr val="bg1"/>
              </a:solidFill>
              <a:latin typeface="Avenir Next LT Pro" panose="020B0504020202020204" pitchFamily="34" charset="0"/>
            </a:rPr>
            <a:t>Moderasi</a:t>
          </a:r>
          <a:r>
            <a:rPr lang="id-ID" sz="2000" b="0" dirty="0">
              <a:solidFill>
                <a:schemeClr val="bg1"/>
              </a:solidFill>
              <a:latin typeface="Avenir Next LT Pro" panose="020B0504020202020204" pitchFamily="34" charset="0"/>
            </a:rPr>
            <a:t> Beragama</a:t>
          </a:r>
        </a:p>
      </dgm:t>
    </dgm:pt>
    <dgm:pt modelId="{19F957C2-12A2-4721-B4DD-FF3E558F489D}" type="parTrans" cxnId="{9AED1EB9-3E54-4D2A-905A-383FF5C034CF}">
      <dgm:prSet/>
      <dgm:spPr/>
      <dgm:t>
        <a:bodyPr/>
        <a:lstStyle/>
        <a:p>
          <a:endParaRPr lang="id-ID" sz="2000" b="0">
            <a:solidFill>
              <a:schemeClr val="bg1"/>
            </a:solidFill>
            <a:latin typeface="Avenir Next LT Pro" panose="020B0504020202020204" pitchFamily="34" charset="0"/>
          </a:endParaRPr>
        </a:p>
      </dgm:t>
    </dgm:pt>
    <dgm:pt modelId="{64D63FAE-1637-4EB6-B832-6BFB49E4520A}" type="sibTrans" cxnId="{9AED1EB9-3E54-4D2A-905A-383FF5C034CF}">
      <dgm:prSet/>
      <dgm:spPr/>
      <dgm:t>
        <a:bodyPr/>
        <a:lstStyle/>
        <a:p>
          <a:endParaRPr lang="id-ID" sz="2000" b="0">
            <a:solidFill>
              <a:schemeClr val="bg1"/>
            </a:solidFill>
            <a:latin typeface="Avenir Next LT Pro" panose="020B0504020202020204" pitchFamily="34" charset="0"/>
          </a:endParaRPr>
        </a:p>
      </dgm:t>
    </dgm:pt>
    <dgm:pt modelId="{797D1039-718F-4566-96CE-4EE01A5EC92F}">
      <dgm:prSet phldrT="[Text]" custT="1"/>
      <dgm:spPr/>
      <dgm:t>
        <a:bodyPr/>
        <a:lstStyle/>
        <a:p>
          <a:r>
            <a:rPr lang="en-US" altLang="ko-KR" sz="1600" b="0" dirty="0" err="1">
              <a:solidFill>
                <a:schemeClr val="bg1"/>
              </a:solidFill>
              <a:latin typeface="Avenir Next LT Pro" panose="020B0504020202020204" pitchFamily="34" charset="0"/>
              <a:cs typeface="Arial" panose="020B0604020202020204" pitchFamily="34" charset="0"/>
            </a:rPr>
            <a:t>Penguatan</a:t>
          </a:r>
          <a:r>
            <a:rPr lang="en-US" altLang="ko-KR" sz="1600" b="0" dirty="0">
              <a:solidFill>
                <a:schemeClr val="bg1"/>
              </a:solidFill>
              <a:latin typeface="Avenir Next LT Pro" panose="020B0504020202020204" pitchFamily="34" charset="0"/>
              <a:cs typeface="Arial" panose="020B0604020202020204" pitchFamily="34" charset="0"/>
            </a:rPr>
            <a:t> </a:t>
          </a:r>
          <a:r>
            <a:rPr lang="id-ID" altLang="ko-KR" sz="1600" b="0" dirty="0">
              <a:solidFill>
                <a:schemeClr val="bg1"/>
              </a:solidFill>
              <a:latin typeface="Avenir Next LT Pro" panose="020B0504020202020204" pitchFamily="34" charset="0"/>
              <a:cs typeface="Arial" panose="020B0604020202020204" pitchFamily="34" charset="0"/>
            </a:rPr>
            <a:t>cara pandang, </a:t>
          </a:r>
          <a:r>
            <a:rPr lang="id-ID" altLang="ko-KR" sz="1600" b="0" noProof="1">
              <a:solidFill>
                <a:schemeClr val="bg1"/>
              </a:solidFill>
              <a:latin typeface="Avenir Next LT Pro" panose="020B0504020202020204" pitchFamily="34" charset="0"/>
              <a:cs typeface="Arial" panose="020B0604020202020204" pitchFamily="34" charset="0"/>
            </a:rPr>
            <a:t>sikap, dan praktik b</a:t>
          </a:r>
          <a:r>
            <a:rPr lang="en-US" altLang="ko-KR" sz="1600" b="0" noProof="1">
              <a:solidFill>
                <a:schemeClr val="bg1"/>
              </a:solidFill>
              <a:latin typeface="Avenir Next LT Pro" panose="020B0504020202020204" pitchFamily="34" charset="0"/>
              <a:cs typeface="Arial" panose="020B0604020202020204" pitchFamily="34" charset="0"/>
            </a:rPr>
            <a:t>eragama</a:t>
          </a:r>
          <a:r>
            <a:rPr lang="id-ID" altLang="ko-KR" sz="1600" b="0" noProof="1">
              <a:solidFill>
                <a:schemeClr val="bg1"/>
              </a:solidFill>
              <a:latin typeface="Avenir Next LT Pro" panose="020B0504020202020204" pitchFamily="34" charset="0"/>
              <a:cs typeface="Arial" panose="020B0604020202020204" pitchFamily="34" charset="0"/>
            </a:rPr>
            <a:t> jalan tengah</a:t>
          </a:r>
          <a:endParaRPr lang="id-ID" sz="1600" b="0" noProof="1">
            <a:solidFill>
              <a:schemeClr val="bg1"/>
            </a:solidFill>
            <a:latin typeface="Avenir Next LT Pro" panose="020B0504020202020204" pitchFamily="34" charset="0"/>
          </a:endParaRPr>
        </a:p>
      </dgm:t>
    </dgm:pt>
    <dgm:pt modelId="{24A88B8C-4D62-47B0-B897-41709144B2D7}" type="parTrans" cxnId="{4E264FA7-85A4-4585-B909-0762C3B1A782}">
      <dgm:prSet/>
      <dgm:spPr/>
      <dgm:t>
        <a:bodyPr/>
        <a:lstStyle/>
        <a:p>
          <a:endParaRPr lang="id-ID" sz="2000" b="0">
            <a:solidFill>
              <a:schemeClr val="bg1"/>
            </a:solidFill>
            <a:latin typeface="Avenir Next LT Pro" panose="020B0504020202020204" pitchFamily="34" charset="0"/>
          </a:endParaRPr>
        </a:p>
      </dgm:t>
    </dgm:pt>
    <dgm:pt modelId="{7C6C296E-B173-47F7-A729-FCFDE78D0461}" type="sibTrans" cxnId="{4E264FA7-85A4-4585-B909-0762C3B1A782}">
      <dgm:prSet/>
      <dgm:spPr/>
      <dgm:t>
        <a:bodyPr/>
        <a:lstStyle/>
        <a:p>
          <a:endParaRPr lang="id-ID" sz="2000" b="0">
            <a:solidFill>
              <a:schemeClr val="bg1"/>
            </a:solidFill>
            <a:latin typeface="Avenir Next LT Pro" panose="020B0504020202020204" pitchFamily="34" charset="0"/>
          </a:endParaRPr>
        </a:p>
      </dgm:t>
    </dgm:pt>
    <dgm:pt modelId="{AEC14C65-8D77-4B4B-82DB-E54DE77DDEED}">
      <dgm:prSet phldrT="[Text]" custT="1"/>
      <dgm:spPr/>
      <dgm:t>
        <a:bodyPr/>
        <a:lstStyle/>
        <a:p>
          <a:r>
            <a:rPr lang="id-ID" altLang="ko-KR" sz="1400" b="0" noProof="1">
              <a:solidFill>
                <a:schemeClr val="bg1"/>
              </a:solidFill>
              <a:latin typeface="Avenir Next LT Pro" panose="020B0504020202020204" pitchFamily="34" charset="0"/>
              <a:cs typeface="Arial" panose="020B0604020202020204" pitchFamily="34" charset="0"/>
            </a:rPr>
            <a:t>Penguatan h</a:t>
          </a:r>
          <a:r>
            <a:rPr lang="en-US" altLang="ko-KR" sz="1400" b="0" noProof="1">
              <a:solidFill>
                <a:schemeClr val="bg1"/>
              </a:solidFill>
              <a:latin typeface="Avenir Next LT Pro" panose="020B0504020202020204" pitchFamily="34" charset="0"/>
              <a:cs typeface="Arial" panose="020B0604020202020204" pitchFamily="34" charset="0"/>
            </a:rPr>
            <a:t>armonisasi </a:t>
          </a:r>
          <a:r>
            <a:rPr lang="id-ID" altLang="ko-KR" sz="1400" b="0" noProof="1">
              <a:solidFill>
                <a:schemeClr val="bg1"/>
              </a:solidFill>
              <a:latin typeface="Avenir Next LT Pro" panose="020B0504020202020204" pitchFamily="34" charset="0"/>
              <a:cs typeface="Arial" panose="020B0604020202020204" pitchFamily="34" charset="0"/>
            </a:rPr>
            <a:t>dan kerukunan umat b</a:t>
          </a:r>
          <a:r>
            <a:rPr lang="en-US" altLang="ko-KR" sz="1400" b="0" noProof="1">
              <a:solidFill>
                <a:schemeClr val="bg1"/>
              </a:solidFill>
              <a:latin typeface="Avenir Next LT Pro" panose="020B0504020202020204" pitchFamily="34" charset="0"/>
              <a:cs typeface="Arial" panose="020B0604020202020204" pitchFamily="34" charset="0"/>
            </a:rPr>
            <a:t>eragama</a:t>
          </a:r>
          <a:endParaRPr lang="id-ID" sz="1400" b="0" noProof="1">
            <a:solidFill>
              <a:schemeClr val="bg1"/>
            </a:solidFill>
            <a:latin typeface="Avenir Next LT Pro" panose="020B0504020202020204" pitchFamily="34" charset="0"/>
          </a:endParaRPr>
        </a:p>
      </dgm:t>
    </dgm:pt>
    <dgm:pt modelId="{37398258-C84F-4253-BB68-33C6EEB64F21}" type="parTrans" cxnId="{6BDA7D75-B3C7-4D06-BA57-D0D8964CB2AC}">
      <dgm:prSet/>
      <dgm:spPr/>
      <dgm:t>
        <a:bodyPr/>
        <a:lstStyle/>
        <a:p>
          <a:endParaRPr lang="id-ID" sz="2000" b="0">
            <a:solidFill>
              <a:schemeClr val="bg1"/>
            </a:solidFill>
            <a:latin typeface="Avenir Next LT Pro" panose="020B0504020202020204" pitchFamily="34" charset="0"/>
          </a:endParaRPr>
        </a:p>
      </dgm:t>
    </dgm:pt>
    <dgm:pt modelId="{99748A01-6576-4FB1-930B-52A15AD4C70C}" type="sibTrans" cxnId="{6BDA7D75-B3C7-4D06-BA57-D0D8964CB2AC}">
      <dgm:prSet/>
      <dgm:spPr/>
      <dgm:t>
        <a:bodyPr/>
        <a:lstStyle/>
        <a:p>
          <a:endParaRPr lang="id-ID" sz="2000" b="0">
            <a:solidFill>
              <a:schemeClr val="bg1"/>
            </a:solidFill>
            <a:latin typeface="Avenir Next LT Pro" panose="020B0504020202020204" pitchFamily="34" charset="0"/>
          </a:endParaRPr>
        </a:p>
      </dgm:t>
    </dgm:pt>
    <dgm:pt modelId="{C461757E-C080-41E1-8F22-9E44B63E20FC}">
      <dgm:prSet phldrT="[Text]" custT="1"/>
      <dgm:spPr/>
      <dgm:t>
        <a:bodyPr/>
        <a:lstStyle/>
        <a:p>
          <a:r>
            <a:rPr lang="id-ID" altLang="ko-KR" sz="1400" b="0" noProof="1">
              <a:solidFill>
                <a:schemeClr val="bg1"/>
              </a:solidFill>
              <a:latin typeface="Avenir Next LT Pro" panose="020B0504020202020204" pitchFamily="34" charset="0"/>
              <a:cs typeface="Arial" panose="020B0604020202020204" pitchFamily="34" charset="0"/>
            </a:rPr>
            <a:t>Peningkatan kualitas pelayanan kehidupan beragama</a:t>
          </a:r>
          <a:endParaRPr lang="id-ID" sz="1400" b="0" noProof="1">
            <a:solidFill>
              <a:schemeClr val="bg1"/>
            </a:solidFill>
            <a:latin typeface="Avenir Next LT Pro" panose="020B0504020202020204" pitchFamily="34" charset="0"/>
          </a:endParaRPr>
        </a:p>
      </dgm:t>
    </dgm:pt>
    <dgm:pt modelId="{C14B5D11-DF8B-4FAB-82CD-C08900EB4585}" type="parTrans" cxnId="{CCD7984B-3325-458A-8C47-828E6B5960B2}">
      <dgm:prSet/>
      <dgm:spPr/>
      <dgm:t>
        <a:bodyPr/>
        <a:lstStyle/>
        <a:p>
          <a:endParaRPr lang="id-ID" sz="2000" b="0">
            <a:solidFill>
              <a:schemeClr val="bg1"/>
            </a:solidFill>
            <a:latin typeface="Avenir Next LT Pro" panose="020B0504020202020204" pitchFamily="34" charset="0"/>
          </a:endParaRPr>
        </a:p>
      </dgm:t>
    </dgm:pt>
    <dgm:pt modelId="{8712FA0D-F6F6-4120-B138-02D5E64EA748}" type="sibTrans" cxnId="{CCD7984B-3325-458A-8C47-828E6B5960B2}">
      <dgm:prSet/>
      <dgm:spPr/>
      <dgm:t>
        <a:bodyPr/>
        <a:lstStyle/>
        <a:p>
          <a:endParaRPr lang="id-ID" sz="2000" b="0">
            <a:solidFill>
              <a:schemeClr val="bg1"/>
            </a:solidFill>
            <a:latin typeface="Avenir Next LT Pro" panose="020B0504020202020204" pitchFamily="34" charset="0"/>
          </a:endParaRPr>
        </a:p>
      </dgm:t>
    </dgm:pt>
    <dgm:pt modelId="{8DDE6ACD-BB6D-4798-A087-A3E1EF65A254}">
      <dgm:prSet phldrT="[Text]" custT="1"/>
      <dgm:spPr/>
      <dgm:t>
        <a:bodyPr/>
        <a:lstStyle/>
        <a:p>
          <a:r>
            <a:rPr lang="en-US" altLang="ko-KR" sz="1400" b="0" noProof="1">
              <a:solidFill>
                <a:schemeClr val="bg1"/>
              </a:solidFill>
              <a:latin typeface="Avenir Next LT Pro" panose="020B0504020202020204" pitchFamily="34" charset="0"/>
              <a:cs typeface="Arial" panose="020B0604020202020204" pitchFamily="34" charset="0"/>
            </a:rPr>
            <a:t>Penyelarasan relasi agama dan budaya</a:t>
          </a:r>
          <a:endParaRPr lang="id-ID" sz="1400" b="0" noProof="1">
            <a:solidFill>
              <a:schemeClr val="bg1"/>
            </a:solidFill>
            <a:latin typeface="Avenir Next LT Pro" panose="020B0504020202020204" pitchFamily="34" charset="0"/>
          </a:endParaRPr>
        </a:p>
      </dgm:t>
    </dgm:pt>
    <dgm:pt modelId="{282039E3-F08F-4544-BAB1-59A24D7B6FD4}" type="parTrans" cxnId="{4C62510F-FBFF-4255-9162-3CF063FD4757}">
      <dgm:prSet/>
      <dgm:spPr/>
      <dgm:t>
        <a:bodyPr/>
        <a:lstStyle/>
        <a:p>
          <a:endParaRPr lang="id-ID" sz="2000" b="0">
            <a:solidFill>
              <a:schemeClr val="bg1"/>
            </a:solidFill>
            <a:latin typeface="Avenir Next LT Pro" panose="020B0504020202020204" pitchFamily="34" charset="0"/>
          </a:endParaRPr>
        </a:p>
      </dgm:t>
    </dgm:pt>
    <dgm:pt modelId="{A9400332-AB00-4607-97FB-D1B0C610E6E4}" type="sibTrans" cxnId="{4C62510F-FBFF-4255-9162-3CF063FD4757}">
      <dgm:prSet/>
      <dgm:spPr/>
      <dgm:t>
        <a:bodyPr/>
        <a:lstStyle/>
        <a:p>
          <a:endParaRPr lang="id-ID" sz="2000" b="0">
            <a:solidFill>
              <a:schemeClr val="bg1"/>
            </a:solidFill>
            <a:latin typeface="Avenir Next LT Pro" panose="020B0504020202020204" pitchFamily="34" charset="0"/>
          </a:endParaRPr>
        </a:p>
      </dgm:t>
    </dgm:pt>
    <dgm:pt modelId="{BCD18A1A-85E1-4296-9DB3-CA0AF457D692}">
      <dgm:prSet phldrT="[Text]" custT="1"/>
      <dgm:spPr/>
      <dgm:t>
        <a:bodyPr/>
        <a:lstStyle/>
        <a:p>
          <a:r>
            <a:rPr lang="id-ID" altLang="ko-KR" sz="1400" b="0" noProof="1">
              <a:solidFill>
                <a:schemeClr val="bg1"/>
              </a:solidFill>
              <a:latin typeface="Avenir Next LT Pro" panose="020B0504020202020204" pitchFamily="34" charset="0"/>
              <a:cs typeface="Arial" panose="020B0604020202020204" pitchFamily="34" charset="0"/>
            </a:rPr>
            <a:t>Pengembangan e</a:t>
          </a:r>
          <a:r>
            <a:rPr lang="en-US" altLang="ko-KR" sz="1400" b="0" noProof="1">
              <a:solidFill>
                <a:schemeClr val="bg1"/>
              </a:solidFill>
              <a:latin typeface="Avenir Next LT Pro" panose="020B0504020202020204" pitchFamily="34" charset="0"/>
              <a:cs typeface="Arial" panose="020B0604020202020204" pitchFamily="34" charset="0"/>
            </a:rPr>
            <a:t>konomi </a:t>
          </a:r>
          <a:r>
            <a:rPr lang="id-ID" altLang="ko-KR" sz="1400" b="0" noProof="1">
              <a:solidFill>
                <a:schemeClr val="bg1"/>
              </a:solidFill>
              <a:latin typeface="Avenir Next LT Pro" panose="020B0504020202020204" pitchFamily="34" charset="0"/>
              <a:cs typeface="Arial" panose="020B0604020202020204" pitchFamily="34" charset="0"/>
            </a:rPr>
            <a:t>dan sumber daya keagamaan</a:t>
          </a:r>
          <a:endParaRPr lang="id-ID" sz="1400" b="0" noProof="1">
            <a:solidFill>
              <a:schemeClr val="bg1"/>
            </a:solidFill>
            <a:latin typeface="Avenir Next LT Pro" panose="020B0504020202020204" pitchFamily="34" charset="0"/>
          </a:endParaRPr>
        </a:p>
      </dgm:t>
    </dgm:pt>
    <dgm:pt modelId="{39860D82-5C11-4432-B113-8C15120C9C82}" type="parTrans" cxnId="{CAF10E90-71B9-492C-A81B-F15A43CFFAC5}">
      <dgm:prSet/>
      <dgm:spPr/>
      <dgm:t>
        <a:bodyPr/>
        <a:lstStyle/>
        <a:p>
          <a:endParaRPr lang="id-ID" sz="2000" b="0">
            <a:solidFill>
              <a:schemeClr val="bg1"/>
            </a:solidFill>
            <a:latin typeface="Avenir Next LT Pro" panose="020B0504020202020204" pitchFamily="34" charset="0"/>
          </a:endParaRPr>
        </a:p>
      </dgm:t>
    </dgm:pt>
    <dgm:pt modelId="{ED914726-F7A4-45D7-9968-11E014697A8F}" type="sibTrans" cxnId="{CAF10E90-71B9-492C-A81B-F15A43CFFAC5}">
      <dgm:prSet/>
      <dgm:spPr/>
      <dgm:t>
        <a:bodyPr/>
        <a:lstStyle/>
        <a:p>
          <a:endParaRPr lang="id-ID" sz="2000" b="0">
            <a:solidFill>
              <a:schemeClr val="bg1"/>
            </a:solidFill>
            <a:latin typeface="Avenir Next LT Pro" panose="020B0504020202020204" pitchFamily="34" charset="0"/>
          </a:endParaRPr>
        </a:p>
      </dgm:t>
    </dgm:pt>
    <dgm:pt modelId="{1A666B03-E577-4B73-A5FA-F8FEF8A82658}" type="pres">
      <dgm:prSet presAssocID="{5B05C984-69CF-45A8-BBEC-91972146C065}" presName="Name0" presStyleCnt="0">
        <dgm:presLayoutVars>
          <dgm:chMax val="1"/>
          <dgm:chPref val="1"/>
          <dgm:dir/>
          <dgm:animOne val="branch"/>
          <dgm:animLvl val="lvl"/>
        </dgm:presLayoutVars>
      </dgm:prSet>
      <dgm:spPr/>
    </dgm:pt>
    <dgm:pt modelId="{D0447D22-3BB7-445E-AC5A-7BF210115FA3}" type="pres">
      <dgm:prSet presAssocID="{4F6EEDAD-C40A-41E7-AB50-9570F7265997}" presName="Parent" presStyleLbl="node0" presStyleIdx="0" presStyleCnt="1">
        <dgm:presLayoutVars>
          <dgm:chMax val="6"/>
          <dgm:chPref val="6"/>
        </dgm:presLayoutVars>
      </dgm:prSet>
      <dgm:spPr/>
    </dgm:pt>
    <dgm:pt modelId="{FF78D69A-8C5E-40D9-84C6-8908E936C6E2}" type="pres">
      <dgm:prSet presAssocID="{797D1039-718F-4566-96CE-4EE01A5EC92F}" presName="Accent1" presStyleCnt="0"/>
      <dgm:spPr/>
    </dgm:pt>
    <dgm:pt modelId="{E6FD3EAC-4CF8-4908-BBAC-8FA84B16FE11}" type="pres">
      <dgm:prSet presAssocID="{797D1039-718F-4566-96CE-4EE01A5EC92F}" presName="Accent" presStyleLbl="bgShp" presStyleIdx="0" presStyleCnt="5"/>
      <dgm:spPr/>
    </dgm:pt>
    <dgm:pt modelId="{F8940EF1-942A-4CAF-94FD-AF6DEC5B94BD}" type="pres">
      <dgm:prSet presAssocID="{797D1039-718F-4566-96CE-4EE01A5EC92F}" presName="Child1" presStyleLbl="node1" presStyleIdx="0" presStyleCnt="5">
        <dgm:presLayoutVars>
          <dgm:chMax val="0"/>
          <dgm:chPref val="0"/>
          <dgm:bulletEnabled val="1"/>
        </dgm:presLayoutVars>
      </dgm:prSet>
      <dgm:spPr/>
    </dgm:pt>
    <dgm:pt modelId="{A13925C1-5304-4F91-BBC0-E62E5E3E3F93}" type="pres">
      <dgm:prSet presAssocID="{AEC14C65-8D77-4B4B-82DB-E54DE77DDEED}" presName="Accent2" presStyleCnt="0"/>
      <dgm:spPr/>
    </dgm:pt>
    <dgm:pt modelId="{1724E4C8-D850-49CF-9F58-7CEF3B5E1147}" type="pres">
      <dgm:prSet presAssocID="{AEC14C65-8D77-4B4B-82DB-E54DE77DDEED}" presName="Accent" presStyleLbl="bgShp" presStyleIdx="1" presStyleCnt="5"/>
      <dgm:spPr/>
    </dgm:pt>
    <dgm:pt modelId="{2560F65F-2F1E-4F4F-9D49-107FCB22AC53}" type="pres">
      <dgm:prSet presAssocID="{AEC14C65-8D77-4B4B-82DB-E54DE77DDEED}" presName="Child2" presStyleLbl="node1" presStyleIdx="1" presStyleCnt="5">
        <dgm:presLayoutVars>
          <dgm:chMax val="0"/>
          <dgm:chPref val="0"/>
          <dgm:bulletEnabled val="1"/>
        </dgm:presLayoutVars>
      </dgm:prSet>
      <dgm:spPr/>
    </dgm:pt>
    <dgm:pt modelId="{D1B9901B-551B-492B-802C-C3E210F09830}" type="pres">
      <dgm:prSet presAssocID="{8DDE6ACD-BB6D-4798-A087-A3E1EF65A254}" presName="Accent3" presStyleCnt="0"/>
      <dgm:spPr/>
    </dgm:pt>
    <dgm:pt modelId="{EBA3D2B7-7845-45A8-B80C-725647BE6AEE}" type="pres">
      <dgm:prSet presAssocID="{8DDE6ACD-BB6D-4798-A087-A3E1EF65A254}" presName="Accent" presStyleLbl="bgShp" presStyleIdx="2" presStyleCnt="5"/>
      <dgm:spPr/>
    </dgm:pt>
    <dgm:pt modelId="{8922CF25-9C1E-4E9E-B7FC-24140032728A}" type="pres">
      <dgm:prSet presAssocID="{8DDE6ACD-BB6D-4798-A087-A3E1EF65A254}" presName="Child3" presStyleLbl="node1" presStyleIdx="2" presStyleCnt="5">
        <dgm:presLayoutVars>
          <dgm:chMax val="0"/>
          <dgm:chPref val="0"/>
          <dgm:bulletEnabled val="1"/>
        </dgm:presLayoutVars>
      </dgm:prSet>
      <dgm:spPr/>
    </dgm:pt>
    <dgm:pt modelId="{3DA53B16-8954-4F62-92CF-43B9F2B71423}" type="pres">
      <dgm:prSet presAssocID="{C461757E-C080-41E1-8F22-9E44B63E20FC}" presName="Accent4" presStyleCnt="0"/>
      <dgm:spPr/>
    </dgm:pt>
    <dgm:pt modelId="{C4232DA9-608A-48B8-A752-8F77E1F53F93}" type="pres">
      <dgm:prSet presAssocID="{C461757E-C080-41E1-8F22-9E44B63E20FC}" presName="Accent" presStyleLbl="bgShp" presStyleIdx="3" presStyleCnt="5"/>
      <dgm:spPr/>
    </dgm:pt>
    <dgm:pt modelId="{B209A4CA-A936-4CBF-B6D4-CE61F468D82C}" type="pres">
      <dgm:prSet presAssocID="{C461757E-C080-41E1-8F22-9E44B63E20FC}" presName="Child4" presStyleLbl="node1" presStyleIdx="3" presStyleCnt="5">
        <dgm:presLayoutVars>
          <dgm:chMax val="0"/>
          <dgm:chPref val="0"/>
          <dgm:bulletEnabled val="1"/>
        </dgm:presLayoutVars>
      </dgm:prSet>
      <dgm:spPr/>
    </dgm:pt>
    <dgm:pt modelId="{994C5214-EBAD-45BB-97A7-CAAEC3FEB8E8}" type="pres">
      <dgm:prSet presAssocID="{BCD18A1A-85E1-4296-9DB3-CA0AF457D692}" presName="Accent5" presStyleCnt="0"/>
      <dgm:spPr/>
    </dgm:pt>
    <dgm:pt modelId="{A3327C87-9B9B-4895-AAD7-7ABB11236712}" type="pres">
      <dgm:prSet presAssocID="{BCD18A1A-85E1-4296-9DB3-CA0AF457D692}" presName="Accent" presStyleLbl="bgShp" presStyleIdx="4" presStyleCnt="5"/>
      <dgm:spPr/>
    </dgm:pt>
    <dgm:pt modelId="{DDAFB5F0-9909-4336-87D8-4F6692EC0029}" type="pres">
      <dgm:prSet presAssocID="{BCD18A1A-85E1-4296-9DB3-CA0AF457D692}" presName="Child5" presStyleLbl="node1" presStyleIdx="4" presStyleCnt="5">
        <dgm:presLayoutVars>
          <dgm:chMax val="0"/>
          <dgm:chPref val="0"/>
          <dgm:bulletEnabled val="1"/>
        </dgm:presLayoutVars>
      </dgm:prSet>
      <dgm:spPr/>
    </dgm:pt>
  </dgm:ptLst>
  <dgm:cxnLst>
    <dgm:cxn modelId="{E090FC09-1FCF-4617-8AA0-EA7ECF202B36}" type="presOf" srcId="{8DDE6ACD-BB6D-4798-A087-A3E1EF65A254}" destId="{8922CF25-9C1E-4E9E-B7FC-24140032728A}" srcOrd="0" destOrd="0" presId="urn:microsoft.com/office/officeart/2011/layout/HexagonRadial"/>
    <dgm:cxn modelId="{4C62510F-FBFF-4255-9162-3CF063FD4757}" srcId="{4F6EEDAD-C40A-41E7-AB50-9570F7265997}" destId="{8DDE6ACD-BB6D-4798-A087-A3E1EF65A254}" srcOrd="2" destOrd="0" parTransId="{282039E3-F08F-4544-BAB1-59A24D7B6FD4}" sibTransId="{A9400332-AB00-4607-97FB-D1B0C610E6E4}"/>
    <dgm:cxn modelId="{CCD7984B-3325-458A-8C47-828E6B5960B2}" srcId="{4F6EEDAD-C40A-41E7-AB50-9570F7265997}" destId="{C461757E-C080-41E1-8F22-9E44B63E20FC}" srcOrd="3" destOrd="0" parTransId="{C14B5D11-DF8B-4FAB-82CD-C08900EB4585}" sibTransId="{8712FA0D-F6F6-4120-B138-02D5E64EA748}"/>
    <dgm:cxn modelId="{6BDA7D75-B3C7-4D06-BA57-D0D8964CB2AC}" srcId="{4F6EEDAD-C40A-41E7-AB50-9570F7265997}" destId="{AEC14C65-8D77-4B4B-82DB-E54DE77DDEED}" srcOrd="1" destOrd="0" parTransId="{37398258-C84F-4253-BB68-33C6EEB64F21}" sibTransId="{99748A01-6576-4FB1-930B-52A15AD4C70C}"/>
    <dgm:cxn modelId="{A4C6A585-1507-4E4A-B7B5-41030184F41A}" type="presOf" srcId="{797D1039-718F-4566-96CE-4EE01A5EC92F}" destId="{F8940EF1-942A-4CAF-94FD-AF6DEC5B94BD}" srcOrd="0" destOrd="0" presId="urn:microsoft.com/office/officeart/2011/layout/HexagonRadial"/>
    <dgm:cxn modelId="{CAF10E90-71B9-492C-A81B-F15A43CFFAC5}" srcId="{4F6EEDAD-C40A-41E7-AB50-9570F7265997}" destId="{BCD18A1A-85E1-4296-9DB3-CA0AF457D692}" srcOrd="4" destOrd="0" parTransId="{39860D82-5C11-4432-B113-8C15120C9C82}" sibTransId="{ED914726-F7A4-45D7-9968-11E014697A8F}"/>
    <dgm:cxn modelId="{DCEB4996-EE5C-4259-8D2B-E52ED7A07DE5}" type="presOf" srcId="{4F6EEDAD-C40A-41E7-AB50-9570F7265997}" destId="{D0447D22-3BB7-445E-AC5A-7BF210115FA3}" srcOrd="0" destOrd="0" presId="urn:microsoft.com/office/officeart/2011/layout/HexagonRadial"/>
    <dgm:cxn modelId="{36E6EDA5-81F7-4D0E-B94E-D28FB43B9DAB}" type="presOf" srcId="{AEC14C65-8D77-4B4B-82DB-E54DE77DDEED}" destId="{2560F65F-2F1E-4F4F-9D49-107FCB22AC53}" srcOrd="0" destOrd="0" presId="urn:microsoft.com/office/officeart/2011/layout/HexagonRadial"/>
    <dgm:cxn modelId="{4E264FA7-85A4-4585-B909-0762C3B1A782}" srcId="{4F6EEDAD-C40A-41E7-AB50-9570F7265997}" destId="{797D1039-718F-4566-96CE-4EE01A5EC92F}" srcOrd="0" destOrd="0" parTransId="{24A88B8C-4D62-47B0-B897-41709144B2D7}" sibTransId="{7C6C296E-B173-47F7-A729-FCFDE78D0461}"/>
    <dgm:cxn modelId="{9AED1EB9-3E54-4D2A-905A-383FF5C034CF}" srcId="{5B05C984-69CF-45A8-BBEC-91972146C065}" destId="{4F6EEDAD-C40A-41E7-AB50-9570F7265997}" srcOrd="0" destOrd="0" parTransId="{19F957C2-12A2-4721-B4DD-FF3E558F489D}" sibTransId="{64D63FAE-1637-4EB6-B832-6BFB49E4520A}"/>
    <dgm:cxn modelId="{9D78C2D4-9405-4151-8E79-790FB94AD6CF}" type="presOf" srcId="{C461757E-C080-41E1-8F22-9E44B63E20FC}" destId="{B209A4CA-A936-4CBF-B6D4-CE61F468D82C}" srcOrd="0" destOrd="0" presId="urn:microsoft.com/office/officeart/2011/layout/HexagonRadial"/>
    <dgm:cxn modelId="{AC637AE3-F829-4F52-8AC9-969224A2AB49}" type="presOf" srcId="{5B05C984-69CF-45A8-BBEC-91972146C065}" destId="{1A666B03-E577-4B73-A5FA-F8FEF8A82658}" srcOrd="0" destOrd="0" presId="urn:microsoft.com/office/officeart/2011/layout/HexagonRadial"/>
    <dgm:cxn modelId="{2B232CF7-FBB6-4BC7-AC70-A39C652FC960}" type="presOf" srcId="{BCD18A1A-85E1-4296-9DB3-CA0AF457D692}" destId="{DDAFB5F0-9909-4336-87D8-4F6692EC0029}" srcOrd="0" destOrd="0" presId="urn:microsoft.com/office/officeart/2011/layout/HexagonRadial"/>
    <dgm:cxn modelId="{91635C43-EE0E-4142-B563-B05AF92B6FBA}" type="presParOf" srcId="{1A666B03-E577-4B73-A5FA-F8FEF8A82658}" destId="{D0447D22-3BB7-445E-AC5A-7BF210115FA3}" srcOrd="0" destOrd="0" presId="urn:microsoft.com/office/officeart/2011/layout/HexagonRadial"/>
    <dgm:cxn modelId="{951BBF41-D67F-4467-99E4-4DD35AFAE889}" type="presParOf" srcId="{1A666B03-E577-4B73-A5FA-F8FEF8A82658}" destId="{FF78D69A-8C5E-40D9-84C6-8908E936C6E2}" srcOrd="1" destOrd="0" presId="urn:microsoft.com/office/officeart/2011/layout/HexagonRadial"/>
    <dgm:cxn modelId="{C98FF9A0-F7D2-4265-892B-CEAA146345FC}" type="presParOf" srcId="{FF78D69A-8C5E-40D9-84C6-8908E936C6E2}" destId="{E6FD3EAC-4CF8-4908-BBAC-8FA84B16FE11}" srcOrd="0" destOrd="0" presId="urn:microsoft.com/office/officeart/2011/layout/HexagonRadial"/>
    <dgm:cxn modelId="{E98E90D3-E44B-4FF8-AE15-9F8EF68D5B98}" type="presParOf" srcId="{1A666B03-E577-4B73-A5FA-F8FEF8A82658}" destId="{F8940EF1-942A-4CAF-94FD-AF6DEC5B94BD}" srcOrd="2" destOrd="0" presId="urn:microsoft.com/office/officeart/2011/layout/HexagonRadial"/>
    <dgm:cxn modelId="{2642051C-3821-4E50-9B9C-2EE79EAF2746}" type="presParOf" srcId="{1A666B03-E577-4B73-A5FA-F8FEF8A82658}" destId="{A13925C1-5304-4F91-BBC0-E62E5E3E3F93}" srcOrd="3" destOrd="0" presId="urn:microsoft.com/office/officeart/2011/layout/HexagonRadial"/>
    <dgm:cxn modelId="{30436945-30F4-40A8-9D0D-EB784EE29D81}" type="presParOf" srcId="{A13925C1-5304-4F91-BBC0-E62E5E3E3F93}" destId="{1724E4C8-D850-49CF-9F58-7CEF3B5E1147}" srcOrd="0" destOrd="0" presId="urn:microsoft.com/office/officeart/2011/layout/HexagonRadial"/>
    <dgm:cxn modelId="{5F0697C6-2802-4176-810F-49E7CA04B7D7}" type="presParOf" srcId="{1A666B03-E577-4B73-A5FA-F8FEF8A82658}" destId="{2560F65F-2F1E-4F4F-9D49-107FCB22AC53}" srcOrd="4" destOrd="0" presId="urn:microsoft.com/office/officeart/2011/layout/HexagonRadial"/>
    <dgm:cxn modelId="{9F1F6AC3-81A5-44E0-8A00-DB57FC1E235D}" type="presParOf" srcId="{1A666B03-E577-4B73-A5FA-F8FEF8A82658}" destId="{D1B9901B-551B-492B-802C-C3E210F09830}" srcOrd="5" destOrd="0" presId="urn:microsoft.com/office/officeart/2011/layout/HexagonRadial"/>
    <dgm:cxn modelId="{FFCA8AA4-EF61-460C-B324-3FF6E4434FB4}" type="presParOf" srcId="{D1B9901B-551B-492B-802C-C3E210F09830}" destId="{EBA3D2B7-7845-45A8-B80C-725647BE6AEE}" srcOrd="0" destOrd="0" presId="urn:microsoft.com/office/officeart/2011/layout/HexagonRadial"/>
    <dgm:cxn modelId="{60DC5379-F723-4F67-B1D6-2FB2059BA0D3}" type="presParOf" srcId="{1A666B03-E577-4B73-A5FA-F8FEF8A82658}" destId="{8922CF25-9C1E-4E9E-B7FC-24140032728A}" srcOrd="6" destOrd="0" presId="urn:microsoft.com/office/officeart/2011/layout/HexagonRadial"/>
    <dgm:cxn modelId="{E0148D93-E319-48B8-B297-B794A21CE443}" type="presParOf" srcId="{1A666B03-E577-4B73-A5FA-F8FEF8A82658}" destId="{3DA53B16-8954-4F62-92CF-43B9F2B71423}" srcOrd="7" destOrd="0" presId="urn:microsoft.com/office/officeart/2011/layout/HexagonRadial"/>
    <dgm:cxn modelId="{45F3F556-0ADF-4AA0-8384-25F44FDEEE8E}" type="presParOf" srcId="{3DA53B16-8954-4F62-92CF-43B9F2B71423}" destId="{C4232DA9-608A-48B8-A752-8F77E1F53F93}" srcOrd="0" destOrd="0" presId="urn:microsoft.com/office/officeart/2011/layout/HexagonRadial"/>
    <dgm:cxn modelId="{313515A5-288C-4219-BFF7-A83F6ECB8E87}" type="presParOf" srcId="{1A666B03-E577-4B73-A5FA-F8FEF8A82658}" destId="{B209A4CA-A936-4CBF-B6D4-CE61F468D82C}" srcOrd="8" destOrd="0" presId="urn:microsoft.com/office/officeart/2011/layout/HexagonRadial"/>
    <dgm:cxn modelId="{34052D47-3F9A-41CC-92BF-807D443A7882}" type="presParOf" srcId="{1A666B03-E577-4B73-A5FA-F8FEF8A82658}" destId="{994C5214-EBAD-45BB-97A7-CAAEC3FEB8E8}" srcOrd="9" destOrd="0" presId="urn:microsoft.com/office/officeart/2011/layout/HexagonRadial"/>
    <dgm:cxn modelId="{12E1B920-40F8-4A3F-AD17-C480706D47E6}" type="presParOf" srcId="{994C5214-EBAD-45BB-97A7-CAAEC3FEB8E8}" destId="{A3327C87-9B9B-4895-AAD7-7ABB11236712}" srcOrd="0" destOrd="0" presId="urn:microsoft.com/office/officeart/2011/layout/HexagonRadial"/>
    <dgm:cxn modelId="{328BFFCD-E8F5-42D0-A807-4C2CB3185C6F}" type="presParOf" srcId="{1A666B03-E577-4B73-A5FA-F8FEF8A82658}" destId="{DDAFB5F0-9909-4336-87D8-4F6692EC0029}" srcOrd="10"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E0329-9F74-41A2-9176-DA740F7574E6}">
      <dsp:nvSpPr>
        <dsp:cNvPr id="0" name=""/>
        <dsp:cNvSpPr/>
      </dsp:nvSpPr>
      <dsp:spPr>
        <a:xfrm>
          <a:off x="9450181" y="810593"/>
          <a:ext cx="2147287" cy="21476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2647A-14DB-42AB-B67E-9A497D34B1F6}">
      <dsp:nvSpPr>
        <dsp:cNvPr id="0" name=""/>
        <dsp:cNvSpPr/>
      </dsp:nvSpPr>
      <dsp:spPr>
        <a:xfrm>
          <a:off x="9521033" y="882193"/>
          <a:ext cx="2004439" cy="20044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noProof="1">
              <a:solidFill>
                <a:schemeClr val="bg1"/>
              </a:solidFill>
              <a:latin typeface="Avenir Next LT Pro" panose="020B0504020202020204" pitchFamily="34" charset="0"/>
            </a:rPr>
            <a:t>PMA 18 2020 tentang Renstra Kementerian Agama 2020-2024</a:t>
          </a:r>
        </a:p>
      </dsp:txBody>
      <dsp:txXfrm>
        <a:off x="9807871" y="1168595"/>
        <a:ext cx="1431905" cy="1431633"/>
      </dsp:txXfrm>
    </dsp:sp>
    <dsp:sp modelId="{AEF76E5F-1145-4F3D-AA7A-103BF9D4D77D}">
      <dsp:nvSpPr>
        <dsp:cNvPr id="0" name=""/>
        <dsp:cNvSpPr/>
      </dsp:nvSpPr>
      <dsp:spPr>
        <a:xfrm rot="2700000">
          <a:off x="7229880" y="810704"/>
          <a:ext cx="2147038" cy="21470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F84FB9-BA74-47A6-8D6A-C8D49A8A5392}">
      <dsp:nvSpPr>
        <dsp:cNvPr id="0" name=""/>
        <dsp:cNvSpPr/>
      </dsp:nvSpPr>
      <dsp:spPr>
        <a:xfrm>
          <a:off x="7302894" y="882193"/>
          <a:ext cx="2004439" cy="20044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noProof="1">
              <a:solidFill>
                <a:schemeClr val="bg1"/>
              </a:solidFill>
              <a:latin typeface="Avenir Next LT Pro" panose="020B0504020202020204" pitchFamily="34" charset="0"/>
            </a:rPr>
            <a:t>Perpres 18 Tahun 2020 tentang RPJMN 2020-2024</a:t>
          </a:r>
        </a:p>
      </dsp:txBody>
      <dsp:txXfrm>
        <a:off x="7588589" y="1168595"/>
        <a:ext cx="1431905" cy="1431633"/>
      </dsp:txXfrm>
    </dsp:sp>
    <dsp:sp modelId="{02E04363-7C18-4083-96E5-2020A6D428B6}">
      <dsp:nvSpPr>
        <dsp:cNvPr id="0" name=""/>
        <dsp:cNvSpPr/>
      </dsp:nvSpPr>
      <dsp:spPr>
        <a:xfrm rot="2700000">
          <a:off x="5011740" y="810704"/>
          <a:ext cx="2147038" cy="21470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D2990-23DC-4339-A591-D98EF512E6A8}">
      <dsp:nvSpPr>
        <dsp:cNvPr id="0" name=""/>
        <dsp:cNvSpPr/>
      </dsp:nvSpPr>
      <dsp:spPr>
        <a:xfrm>
          <a:off x="5083611" y="882193"/>
          <a:ext cx="2004439" cy="20044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noProof="1">
              <a:solidFill>
                <a:schemeClr val="bg1"/>
              </a:solidFill>
              <a:latin typeface="Avenir Next LT Pro" panose="020B0504020202020204" pitchFamily="34" charset="0"/>
            </a:rPr>
            <a:t>Perpres 83 Tahun 2015 tentang Kementerian Agama</a:t>
          </a:r>
        </a:p>
      </dsp:txBody>
      <dsp:txXfrm>
        <a:off x="5369307" y="1168595"/>
        <a:ext cx="1431905" cy="1431633"/>
      </dsp:txXfrm>
    </dsp:sp>
    <dsp:sp modelId="{7806C854-AC8F-451C-89F5-84CCF91004E4}">
      <dsp:nvSpPr>
        <dsp:cNvPr id="0" name=""/>
        <dsp:cNvSpPr/>
      </dsp:nvSpPr>
      <dsp:spPr>
        <a:xfrm rot="2700000">
          <a:off x="2792458" y="810704"/>
          <a:ext cx="2147038" cy="21470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C0B8D6-9018-443F-A6A6-C90CC64E53B1}">
      <dsp:nvSpPr>
        <dsp:cNvPr id="0" name=""/>
        <dsp:cNvSpPr/>
      </dsp:nvSpPr>
      <dsp:spPr>
        <a:xfrm>
          <a:off x="2864329" y="882193"/>
          <a:ext cx="2004439" cy="20044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noProof="1">
              <a:solidFill>
                <a:schemeClr val="bg1"/>
              </a:solidFill>
              <a:latin typeface="Avenir Next LT Pro" panose="020B0504020202020204" pitchFamily="34" charset="0"/>
            </a:rPr>
            <a:t>UU 39 Tahun 1999 tentang Hak Asasi Manusia</a:t>
          </a:r>
        </a:p>
      </dsp:txBody>
      <dsp:txXfrm>
        <a:off x="3151167" y="1168595"/>
        <a:ext cx="1431905" cy="1431633"/>
      </dsp:txXfrm>
    </dsp:sp>
    <dsp:sp modelId="{396C4034-0186-4224-A4A0-447D2A8C0B88}">
      <dsp:nvSpPr>
        <dsp:cNvPr id="0" name=""/>
        <dsp:cNvSpPr/>
      </dsp:nvSpPr>
      <dsp:spPr>
        <a:xfrm rot="2700000">
          <a:off x="573175" y="810704"/>
          <a:ext cx="2147038" cy="21470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7A224C-9F3F-4DE1-B992-84A8FB93D290}">
      <dsp:nvSpPr>
        <dsp:cNvPr id="0" name=""/>
        <dsp:cNvSpPr/>
      </dsp:nvSpPr>
      <dsp:spPr>
        <a:xfrm>
          <a:off x="645047" y="882193"/>
          <a:ext cx="2004439" cy="20044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Avenir Next LT Pro" panose="020B0504020202020204" pitchFamily="34" charset="0"/>
            </a:rPr>
            <a:t>UUD 1945</a:t>
          </a:r>
        </a:p>
      </dsp:txBody>
      <dsp:txXfrm>
        <a:off x="931885" y="1168595"/>
        <a:ext cx="1431905" cy="1431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47D22-3BB7-445E-AC5A-7BF210115FA3}">
      <dsp:nvSpPr>
        <dsp:cNvPr id="0" name=""/>
        <dsp:cNvSpPr/>
      </dsp:nvSpPr>
      <dsp:spPr>
        <a:xfrm>
          <a:off x="2223905" y="1954828"/>
          <a:ext cx="2484672" cy="2149342"/>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d-ID" sz="2000" b="0" kern="1200" dirty="0">
              <a:solidFill>
                <a:schemeClr val="bg1"/>
              </a:solidFill>
              <a:latin typeface="Avenir Next LT Pro" panose="020B0504020202020204" pitchFamily="34" charset="0"/>
            </a:rPr>
            <a:t>Memperkuat </a:t>
          </a:r>
          <a:r>
            <a:rPr lang="id-ID" sz="2000" b="0" kern="1200" dirty="0" err="1">
              <a:solidFill>
                <a:schemeClr val="bg1"/>
              </a:solidFill>
              <a:latin typeface="Avenir Next LT Pro" panose="020B0504020202020204" pitchFamily="34" charset="0"/>
            </a:rPr>
            <a:t>Moderasi</a:t>
          </a:r>
          <a:r>
            <a:rPr lang="id-ID" sz="2000" b="0" kern="1200" dirty="0">
              <a:solidFill>
                <a:schemeClr val="bg1"/>
              </a:solidFill>
              <a:latin typeface="Avenir Next LT Pro" panose="020B0504020202020204" pitchFamily="34" charset="0"/>
            </a:rPr>
            <a:t> Beragama</a:t>
          </a:r>
        </a:p>
      </dsp:txBody>
      <dsp:txXfrm>
        <a:off x="2635650" y="2311004"/>
        <a:ext cx="1661182" cy="1436990"/>
      </dsp:txXfrm>
    </dsp:sp>
    <dsp:sp modelId="{1724E4C8-D850-49CF-9F58-7CEF3B5E1147}">
      <dsp:nvSpPr>
        <dsp:cNvPr id="0" name=""/>
        <dsp:cNvSpPr/>
      </dsp:nvSpPr>
      <dsp:spPr>
        <a:xfrm>
          <a:off x="3779788" y="926513"/>
          <a:ext cx="937459" cy="80774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940EF1-942A-4CAF-94FD-AF6DEC5B94BD}">
      <dsp:nvSpPr>
        <dsp:cNvPr id="0" name=""/>
        <dsp:cNvSpPr/>
      </dsp:nvSpPr>
      <dsp:spPr>
        <a:xfrm>
          <a:off x="2452780" y="0"/>
          <a:ext cx="2036171" cy="176152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0" kern="1200" dirty="0" err="1">
              <a:solidFill>
                <a:schemeClr val="bg1"/>
              </a:solidFill>
              <a:latin typeface="Avenir Next LT Pro" panose="020B0504020202020204" pitchFamily="34" charset="0"/>
              <a:cs typeface="Arial" panose="020B0604020202020204" pitchFamily="34" charset="0"/>
            </a:rPr>
            <a:t>Penguatan</a:t>
          </a:r>
          <a:r>
            <a:rPr lang="en-US" altLang="ko-KR" sz="1600" b="0" kern="1200" dirty="0">
              <a:solidFill>
                <a:schemeClr val="bg1"/>
              </a:solidFill>
              <a:latin typeface="Avenir Next LT Pro" panose="020B0504020202020204" pitchFamily="34" charset="0"/>
              <a:cs typeface="Arial" panose="020B0604020202020204" pitchFamily="34" charset="0"/>
            </a:rPr>
            <a:t> </a:t>
          </a:r>
          <a:r>
            <a:rPr lang="id-ID" altLang="ko-KR" sz="1600" b="0" kern="1200" dirty="0">
              <a:solidFill>
                <a:schemeClr val="bg1"/>
              </a:solidFill>
              <a:latin typeface="Avenir Next LT Pro" panose="020B0504020202020204" pitchFamily="34" charset="0"/>
              <a:cs typeface="Arial" panose="020B0604020202020204" pitchFamily="34" charset="0"/>
            </a:rPr>
            <a:t>cara pandang, </a:t>
          </a:r>
          <a:r>
            <a:rPr lang="id-ID" altLang="ko-KR" sz="1600" b="0" kern="1200" noProof="1">
              <a:solidFill>
                <a:schemeClr val="bg1"/>
              </a:solidFill>
              <a:latin typeface="Avenir Next LT Pro" panose="020B0504020202020204" pitchFamily="34" charset="0"/>
              <a:cs typeface="Arial" panose="020B0604020202020204" pitchFamily="34" charset="0"/>
            </a:rPr>
            <a:t>sikap, dan praktik b</a:t>
          </a:r>
          <a:r>
            <a:rPr lang="en-US" altLang="ko-KR" sz="1600" b="0" kern="1200" noProof="1">
              <a:solidFill>
                <a:schemeClr val="bg1"/>
              </a:solidFill>
              <a:latin typeface="Avenir Next LT Pro" panose="020B0504020202020204" pitchFamily="34" charset="0"/>
              <a:cs typeface="Arial" panose="020B0604020202020204" pitchFamily="34" charset="0"/>
            </a:rPr>
            <a:t>eragama</a:t>
          </a:r>
          <a:r>
            <a:rPr lang="id-ID" altLang="ko-KR" sz="1600" b="0" kern="1200" noProof="1">
              <a:solidFill>
                <a:schemeClr val="bg1"/>
              </a:solidFill>
              <a:latin typeface="Avenir Next LT Pro" panose="020B0504020202020204" pitchFamily="34" charset="0"/>
              <a:cs typeface="Arial" panose="020B0604020202020204" pitchFamily="34" charset="0"/>
            </a:rPr>
            <a:t> jalan tengah</a:t>
          </a:r>
          <a:endParaRPr lang="id-ID" sz="1600" b="0" kern="1200" noProof="1">
            <a:solidFill>
              <a:schemeClr val="bg1"/>
            </a:solidFill>
            <a:latin typeface="Avenir Next LT Pro" panose="020B0504020202020204" pitchFamily="34" charset="0"/>
          </a:endParaRPr>
        </a:p>
      </dsp:txBody>
      <dsp:txXfrm>
        <a:off x="2790217" y="291923"/>
        <a:ext cx="1361297" cy="1177681"/>
      </dsp:txXfrm>
    </dsp:sp>
    <dsp:sp modelId="{EBA3D2B7-7845-45A8-B80C-725647BE6AEE}">
      <dsp:nvSpPr>
        <dsp:cNvPr id="0" name=""/>
        <dsp:cNvSpPr/>
      </dsp:nvSpPr>
      <dsp:spPr>
        <a:xfrm>
          <a:off x="4873876" y="2436567"/>
          <a:ext cx="937459" cy="80774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60F65F-2F1E-4F4F-9D49-107FCB22AC53}">
      <dsp:nvSpPr>
        <dsp:cNvPr id="0" name=""/>
        <dsp:cNvSpPr/>
      </dsp:nvSpPr>
      <dsp:spPr>
        <a:xfrm>
          <a:off x="4320185" y="1083457"/>
          <a:ext cx="2036171" cy="176152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id-ID" altLang="ko-KR" sz="1400" b="0" kern="1200" noProof="1">
              <a:solidFill>
                <a:schemeClr val="bg1"/>
              </a:solidFill>
              <a:latin typeface="Avenir Next LT Pro" panose="020B0504020202020204" pitchFamily="34" charset="0"/>
              <a:cs typeface="Arial" panose="020B0604020202020204" pitchFamily="34" charset="0"/>
            </a:rPr>
            <a:t>Penguatan h</a:t>
          </a:r>
          <a:r>
            <a:rPr lang="en-US" altLang="ko-KR" sz="1400" b="0" kern="1200" noProof="1">
              <a:solidFill>
                <a:schemeClr val="bg1"/>
              </a:solidFill>
              <a:latin typeface="Avenir Next LT Pro" panose="020B0504020202020204" pitchFamily="34" charset="0"/>
              <a:cs typeface="Arial" panose="020B0604020202020204" pitchFamily="34" charset="0"/>
            </a:rPr>
            <a:t>armonisasi </a:t>
          </a:r>
          <a:r>
            <a:rPr lang="id-ID" altLang="ko-KR" sz="1400" b="0" kern="1200" noProof="1">
              <a:solidFill>
                <a:schemeClr val="bg1"/>
              </a:solidFill>
              <a:latin typeface="Avenir Next LT Pro" panose="020B0504020202020204" pitchFamily="34" charset="0"/>
              <a:cs typeface="Arial" panose="020B0604020202020204" pitchFamily="34" charset="0"/>
            </a:rPr>
            <a:t>dan kerukunan umat b</a:t>
          </a:r>
          <a:r>
            <a:rPr lang="en-US" altLang="ko-KR" sz="1400" b="0" kern="1200" noProof="1">
              <a:solidFill>
                <a:schemeClr val="bg1"/>
              </a:solidFill>
              <a:latin typeface="Avenir Next LT Pro" panose="020B0504020202020204" pitchFamily="34" charset="0"/>
              <a:cs typeface="Arial" panose="020B0604020202020204" pitchFamily="34" charset="0"/>
            </a:rPr>
            <a:t>eragama</a:t>
          </a:r>
          <a:endParaRPr lang="id-ID" sz="1400" b="0" kern="1200" noProof="1">
            <a:solidFill>
              <a:schemeClr val="bg1"/>
            </a:solidFill>
            <a:latin typeface="Avenir Next LT Pro" panose="020B0504020202020204" pitchFamily="34" charset="0"/>
          </a:endParaRPr>
        </a:p>
      </dsp:txBody>
      <dsp:txXfrm>
        <a:off x="4657622" y="1375380"/>
        <a:ext cx="1361297" cy="1177681"/>
      </dsp:txXfrm>
    </dsp:sp>
    <dsp:sp modelId="{C4232DA9-608A-48B8-A752-8F77E1F53F93}">
      <dsp:nvSpPr>
        <dsp:cNvPr id="0" name=""/>
        <dsp:cNvSpPr/>
      </dsp:nvSpPr>
      <dsp:spPr>
        <a:xfrm>
          <a:off x="4113852" y="4141134"/>
          <a:ext cx="937459" cy="80774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22CF25-9C1E-4E9E-B7FC-24140032728A}">
      <dsp:nvSpPr>
        <dsp:cNvPr id="0" name=""/>
        <dsp:cNvSpPr/>
      </dsp:nvSpPr>
      <dsp:spPr>
        <a:xfrm>
          <a:off x="4320185" y="3213409"/>
          <a:ext cx="2036171" cy="176152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ko-KR" sz="1400" b="0" kern="1200" noProof="1">
              <a:solidFill>
                <a:schemeClr val="bg1"/>
              </a:solidFill>
              <a:latin typeface="Avenir Next LT Pro" panose="020B0504020202020204" pitchFamily="34" charset="0"/>
              <a:cs typeface="Arial" panose="020B0604020202020204" pitchFamily="34" charset="0"/>
            </a:rPr>
            <a:t>Penyelarasan relasi agama dan budaya</a:t>
          </a:r>
          <a:endParaRPr lang="id-ID" sz="1400" b="0" kern="1200" noProof="1">
            <a:solidFill>
              <a:schemeClr val="bg1"/>
            </a:solidFill>
            <a:latin typeface="Avenir Next LT Pro" panose="020B0504020202020204" pitchFamily="34" charset="0"/>
          </a:endParaRPr>
        </a:p>
      </dsp:txBody>
      <dsp:txXfrm>
        <a:off x="4657622" y="3505332"/>
        <a:ext cx="1361297" cy="1177681"/>
      </dsp:txXfrm>
    </dsp:sp>
    <dsp:sp modelId="{A3327C87-9B9B-4895-AAD7-7ABB11236712}">
      <dsp:nvSpPr>
        <dsp:cNvPr id="0" name=""/>
        <dsp:cNvSpPr/>
      </dsp:nvSpPr>
      <dsp:spPr>
        <a:xfrm>
          <a:off x="2228529" y="4318075"/>
          <a:ext cx="937459" cy="80774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09A4CA-A936-4CBF-B6D4-CE61F468D82C}">
      <dsp:nvSpPr>
        <dsp:cNvPr id="0" name=""/>
        <dsp:cNvSpPr/>
      </dsp:nvSpPr>
      <dsp:spPr>
        <a:xfrm>
          <a:off x="2452780" y="4298078"/>
          <a:ext cx="2036171" cy="176152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id-ID" altLang="ko-KR" sz="1400" b="0" kern="1200" noProof="1">
              <a:solidFill>
                <a:schemeClr val="bg1"/>
              </a:solidFill>
              <a:latin typeface="Avenir Next LT Pro" panose="020B0504020202020204" pitchFamily="34" charset="0"/>
              <a:cs typeface="Arial" panose="020B0604020202020204" pitchFamily="34" charset="0"/>
            </a:rPr>
            <a:t>Peningkatan kualitas pelayanan kehidupan beragama</a:t>
          </a:r>
          <a:endParaRPr lang="id-ID" sz="1400" b="0" kern="1200" noProof="1">
            <a:solidFill>
              <a:schemeClr val="bg1"/>
            </a:solidFill>
            <a:latin typeface="Avenir Next LT Pro" panose="020B0504020202020204" pitchFamily="34" charset="0"/>
          </a:endParaRPr>
        </a:p>
      </dsp:txBody>
      <dsp:txXfrm>
        <a:off x="2790217" y="4590001"/>
        <a:ext cx="1361297" cy="1177681"/>
      </dsp:txXfrm>
    </dsp:sp>
    <dsp:sp modelId="{DDAFB5F0-9909-4336-87D8-4F6692EC0029}">
      <dsp:nvSpPr>
        <dsp:cNvPr id="0" name=""/>
        <dsp:cNvSpPr/>
      </dsp:nvSpPr>
      <dsp:spPr>
        <a:xfrm>
          <a:off x="576704" y="3214620"/>
          <a:ext cx="2036171" cy="176152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id-ID" altLang="ko-KR" sz="1400" b="0" kern="1200" noProof="1">
              <a:solidFill>
                <a:schemeClr val="bg1"/>
              </a:solidFill>
              <a:latin typeface="Avenir Next LT Pro" panose="020B0504020202020204" pitchFamily="34" charset="0"/>
              <a:cs typeface="Arial" panose="020B0604020202020204" pitchFamily="34" charset="0"/>
            </a:rPr>
            <a:t>Pengembangan e</a:t>
          </a:r>
          <a:r>
            <a:rPr lang="en-US" altLang="ko-KR" sz="1400" b="0" kern="1200" noProof="1">
              <a:solidFill>
                <a:schemeClr val="bg1"/>
              </a:solidFill>
              <a:latin typeface="Avenir Next LT Pro" panose="020B0504020202020204" pitchFamily="34" charset="0"/>
              <a:cs typeface="Arial" panose="020B0604020202020204" pitchFamily="34" charset="0"/>
            </a:rPr>
            <a:t>konomi </a:t>
          </a:r>
          <a:r>
            <a:rPr lang="id-ID" altLang="ko-KR" sz="1400" b="0" kern="1200" noProof="1">
              <a:solidFill>
                <a:schemeClr val="bg1"/>
              </a:solidFill>
              <a:latin typeface="Avenir Next LT Pro" panose="020B0504020202020204" pitchFamily="34" charset="0"/>
              <a:cs typeface="Arial" panose="020B0604020202020204" pitchFamily="34" charset="0"/>
            </a:rPr>
            <a:t>dan sumber daya keagamaan</a:t>
          </a:r>
          <a:endParaRPr lang="id-ID" sz="1400" b="0" kern="1200" noProof="1">
            <a:solidFill>
              <a:schemeClr val="bg1"/>
            </a:solidFill>
            <a:latin typeface="Avenir Next LT Pro" panose="020B0504020202020204" pitchFamily="34" charset="0"/>
          </a:endParaRPr>
        </a:p>
      </dsp:txBody>
      <dsp:txXfrm>
        <a:off x="914141" y="3506543"/>
        <a:ext cx="1361297" cy="1177681"/>
      </dsp:txXfrm>
    </dsp:sp>
  </dsp:spTree>
</dsp:drawing>
</file>

<file path=ppt/diagrams/layout1.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77F8C3-EE2F-4340-8BD5-6E660748794E}" type="datetimeFigureOut">
              <a:rPr lang="id-ID" smtClean="0"/>
              <a:t>27/10/2021</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CD5B91-3FAF-4B6F-B763-F0E4689B5A46}" type="slidenum">
              <a:rPr lang="id-ID" smtClean="0"/>
              <a:t>‹#›</a:t>
            </a:fld>
            <a:endParaRPr lang="id-ID"/>
          </a:p>
        </p:txBody>
      </p:sp>
    </p:spTree>
    <p:extLst>
      <p:ext uri="{BB962C8B-B14F-4D97-AF65-F5344CB8AC3E}">
        <p14:creationId xmlns:p14="http://schemas.microsoft.com/office/powerpoint/2010/main" val="3326474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Penjelasan</a:t>
            </a:r>
            <a:r>
              <a:rPr lang="en-GB" baseline="0" dirty="0"/>
              <a:t> di </a:t>
            </a:r>
            <a:r>
              <a:rPr lang="en-GB" baseline="0" dirty="0" err="1"/>
              <a:t>atas</a:t>
            </a:r>
            <a:r>
              <a:rPr lang="en-GB" baseline="0" dirty="0"/>
              <a:t> </a:t>
            </a:r>
            <a:r>
              <a:rPr lang="en-GB" baseline="0" dirty="0" err="1"/>
              <a:t>lampiran</a:t>
            </a:r>
            <a:r>
              <a:rPr lang="en-GB" baseline="0" dirty="0"/>
              <a:t> III di bold</a:t>
            </a:r>
            <a:endParaRPr lang="en-US" dirty="0"/>
          </a:p>
        </p:txBody>
      </p:sp>
      <p:sp>
        <p:nvSpPr>
          <p:cNvPr id="4" name="Slide Number Placeholder 3"/>
          <p:cNvSpPr>
            <a:spLocks noGrp="1"/>
          </p:cNvSpPr>
          <p:nvPr>
            <p:ph type="sldNum" sz="quarter" idx="10"/>
          </p:nvPr>
        </p:nvSpPr>
        <p:spPr/>
        <p:txBody>
          <a:bodyPr/>
          <a:lstStyle/>
          <a:p>
            <a:fld id="{FFCD5B91-3FAF-4B6F-B763-F0E4689B5A46}" type="slidenum">
              <a:rPr lang="id-ID" smtClean="0"/>
              <a:t>3</a:t>
            </a:fld>
            <a:endParaRPr lang="id-ID"/>
          </a:p>
        </p:txBody>
      </p:sp>
    </p:spTree>
    <p:extLst>
      <p:ext uri="{BB962C8B-B14F-4D97-AF65-F5344CB8AC3E}">
        <p14:creationId xmlns:p14="http://schemas.microsoft.com/office/powerpoint/2010/main" val="2547086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Poin</a:t>
            </a:r>
            <a:r>
              <a:rPr lang="en-GB" dirty="0"/>
              <a:t> 7 </a:t>
            </a:r>
            <a:r>
              <a:rPr lang="en-GB" dirty="0" err="1"/>
              <a:t>ditambahkan</a:t>
            </a:r>
            <a:r>
              <a:rPr lang="en-GB" dirty="0"/>
              <a:t> </a:t>
            </a:r>
            <a:r>
              <a:rPr lang="en-GB" dirty="0" err="1"/>
              <a:t>ideologi</a:t>
            </a:r>
            <a:r>
              <a:rPr lang="en-GB" dirty="0"/>
              <a:t> </a:t>
            </a:r>
            <a:r>
              <a:rPr lang="en-GB" dirty="0" err="1"/>
              <a:t>dan</a:t>
            </a:r>
            <a:r>
              <a:rPr lang="en-GB" dirty="0"/>
              <a:t> </a:t>
            </a:r>
            <a:r>
              <a:rPr lang="en-GB" dirty="0" err="1"/>
              <a:t>konstitusi</a:t>
            </a:r>
            <a:endParaRPr lang="en-US" dirty="0"/>
          </a:p>
        </p:txBody>
      </p:sp>
      <p:sp>
        <p:nvSpPr>
          <p:cNvPr id="4" name="Slide Number Placeholder 3"/>
          <p:cNvSpPr>
            <a:spLocks noGrp="1"/>
          </p:cNvSpPr>
          <p:nvPr>
            <p:ph type="sldNum" sz="quarter" idx="10"/>
          </p:nvPr>
        </p:nvSpPr>
        <p:spPr/>
        <p:txBody>
          <a:bodyPr/>
          <a:lstStyle/>
          <a:p>
            <a:fld id="{FFCD5B91-3FAF-4B6F-B763-F0E4689B5A46}" type="slidenum">
              <a:rPr lang="id-ID" smtClean="0"/>
              <a:t>9</a:t>
            </a:fld>
            <a:endParaRPr lang="id-ID"/>
          </a:p>
        </p:txBody>
      </p:sp>
    </p:spTree>
    <p:extLst>
      <p:ext uri="{BB962C8B-B14F-4D97-AF65-F5344CB8AC3E}">
        <p14:creationId xmlns:p14="http://schemas.microsoft.com/office/powerpoint/2010/main" val="1132451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a:buSzPts val="1400"/>
            </a:pPr>
            <a:endParaRPr/>
          </a:p>
        </p:txBody>
      </p:sp>
      <p:sp>
        <p:nvSpPr>
          <p:cNvPr id="190" name="Google Shape;190;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031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1718-5832-45FF-85C6-BEF78BE09D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97E97FE3-3A13-4EC1-AECA-396D8D92F2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65F0DDE2-A4CC-453C-862C-AF58173AFA52}"/>
              </a:ext>
            </a:extLst>
          </p:cNvPr>
          <p:cNvSpPr>
            <a:spLocks noGrp="1"/>
          </p:cNvSpPr>
          <p:nvPr>
            <p:ph type="dt" sz="half" idx="10"/>
          </p:nvPr>
        </p:nvSpPr>
        <p:spPr/>
        <p:txBody>
          <a:bodyPr/>
          <a:lstStyle/>
          <a:p>
            <a:fld id="{300C7B22-4E9C-4C89-AD82-531870088251}" type="datetimeFigureOut">
              <a:rPr lang="id-ID" smtClean="0"/>
              <a:t>27/10/2021</a:t>
            </a:fld>
            <a:endParaRPr lang="id-ID"/>
          </a:p>
        </p:txBody>
      </p:sp>
      <p:sp>
        <p:nvSpPr>
          <p:cNvPr id="5" name="Footer Placeholder 4">
            <a:extLst>
              <a:ext uri="{FF2B5EF4-FFF2-40B4-BE49-F238E27FC236}">
                <a16:creationId xmlns:a16="http://schemas.microsoft.com/office/drawing/2014/main" id="{DAD181EC-6D07-47F5-9A85-4168B5ED4B57}"/>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481DFB98-4BE8-4205-8FA2-5919665C4B74}"/>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7019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2062473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328298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2441886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E974-C8FB-4065-96D0-C95FDF2F3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96B9AEDD-B783-4561-8736-F94465DC7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6E5B5F61-8181-4FAF-AD02-5F99F5C4C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B42EE-E463-497E-B322-47994C823287}"/>
              </a:ext>
            </a:extLst>
          </p:cNvPr>
          <p:cNvSpPr>
            <a:spLocks noGrp="1"/>
          </p:cNvSpPr>
          <p:nvPr>
            <p:ph type="dt" sz="half" idx="10"/>
          </p:nvPr>
        </p:nvSpPr>
        <p:spPr/>
        <p:txBody>
          <a:bodyPr/>
          <a:lstStyle/>
          <a:p>
            <a:fld id="{300C7B22-4E9C-4C89-AD82-531870088251}" type="datetimeFigureOut">
              <a:rPr lang="id-ID" smtClean="0"/>
              <a:t>27/10/2021</a:t>
            </a:fld>
            <a:endParaRPr lang="id-ID"/>
          </a:p>
        </p:txBody>
      </p:sp>
      <p:sp>
        <p:nvSpPr>
          <p:cNvPr id="6" name="Footer Placeholder 5">
            <a:extLst>
              <a:ext uri="{FF2B5EF4-FFF2-40B4-BE49-F238E27FC236}">
                <a16:creationId xmlns:a16="http://schemas.microsoft.com/office/drawing/2014/main" id="{E32BF8D6-1EA8-4049-9E6C-9AF5E8ED8C75}"/>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2D6F0983-0B26-4FBE-AEBD-C4F535F8820B}"/>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384410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6C02-A278-42A3-A9A0-742607AC42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16F5581A-8381-4B70-BC71-F14680A912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DA65784F-955E-43EF-B888-C9A6741D4A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6C0919-FFEF-4EA9-9ECD-E56F176E99BD}"/>
              </a:ext>
            </a:extLst>
          </p:cNvPr>
          <p:cNvSpPr>
            <a:spLocks noGrp="1"/>
          </p:cNvSpPr>
          <p:nvPr>
            <p:ph type="dt" sz="half" idx="10"/>
          </p:nvPr>
        </p:nvSpPr>
        <p:spPr/>
        <p:txBody>
          <a:bodyPr/>
          <a:lstStyle/>
          <a:p>
            <a:fld id="{300C7B22-4E9C-4C89-AD82-531870088251}" type="datetimeFigureOut">
              <a:rPr lang="id-ID" smtClean="0"/>
              <a:t>27/10/2021</a:t>
            </a:fld>
            <a:endParaRPr lang="id-ID"/>
          </a:p>
        </p:txBody>
      </p:sp>
      <p:sp>
        <p:nvSpPr>
          <p:cNvPr id="6" name="Footer Placeholder 5">
            <a:extLst>
              <a:ext uri="{FF2B5EF4-FFF2-40B4-BE49-F238E27FC236}">
                <a16:creationId xmlns:a16="http://schemas.microsoft.com/office/drawing/2014/main" id="{34F27E71-D0AA-47FB-9CE8-7B7C83581983}"/>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4D88C89D-4CA1-4788-88BE-52DBE55A72A5}"/>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4243617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CD08-0881-43A1-9C29-A00918A3859A}"/>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34BE6D5D-583A-419F-8EDF-7EB43A34F1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6933168C-E616-4B1B-83C7-A58EF88C43BC}"/>
              </a:ext>
            </a:extLst>
          </p:cNvPr>
          <p:cNvSpPr>
            <a:spLocks noGrp="1"/>
          </p:cNvSpPr>
          <p:nvPr>
            <p:ph type="dt" sz="half" idx="10"/>
          </p:nvPr>
        </p:nvSpPr>
        <p:spPr/>
        <p:txBody>
          <a:bodyPr/>
          <a:lstStyle/>
          <a:p>
            <a:fld id="{300C7B22-4E9C-4C89-AD82-531870088251}" type="datetimeFigureOut">
              <a:rPr lang="id-ID" smtClean="0"/>
              <a:t>27/10/2021</a:t>
            </a:fld>
            <a:endParaRPr lang="id-ID"/>
          </a:p>
        </p:txBody>
      </p:sp>
      <p:sp>
        <p:nvSpPr>
          <p:cNvPr id="5" name="Footer Placeholder 4">
            <a:extLst>
              <a:ext uri="{FF2B5EF4-FFF2-40B4-BE49-F238E27FC236}">
                <a16:creationId xmlns:a16="http://schemas.microsoft.com/office/drawing/2014/main" id="{F3A083AC-3704-4742-A0EF-5E00C9D87E30}"/>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96B9020B-D383-4555-811C-EA388321966B}"/>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004549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23BFAA-78D7-4180-9A32-363AA9889A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84603BC4-7F0F-4A54-9C9C-DC27A9B448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A790947-2C91-4326-9889-A0B3B0E15C95}"/>
              </a:ext>
            </a:extLst>
          </p:cNvPr>
          <p:cNvSpPr>
            <a:spLocks noGrp="1"/>
          </p:cNvSpPr>
          <p:nvPr>
            <p:ph type="dt" sz="half" idx="10"/>
          </p:nvPr>
        </p:nvSpPr>
        <p:spPr/>
        <p:txBody>
          <a:bodyPr/>
          <a:lstStyle/>
          <a:p>
            <a:fld id="{300C7B22-4E9C-4C89-AD82-531870088251}" type="datetimeFigureOut">
              <a:rPr lang="id-ID" smtClean="0"/>
              <a:t>27/10/2021</a:t>
            </a:fld>
            <a:endParaRPr lang="id-ID"/>
          </a:p>
        </p:txBody>
      </p:sp>
      <p:sp>
        <p:nvSpPr>
          <p:cNvPr id="5" name="Footer Placeholder 4">
            <a:extLst>
              <a:ext uri="{FF2B5EF4-FFF2-40B4-BE49-F238E27FC236}">
                <a16:creationId xmlns:a16="http://schemas.microsoft.com/office/drawing/2014/main" id="{40CC4DE9-3A30-4E69-8A3F-7FC9304F770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8E4B76A-044D-4C96-B5F3-CB7FEC8176EC}"/>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4262085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52" name="Rectangle 51"/>
          <p:cNvSpPr/>
          <p:nvPr userDrawn="1"/>
        </p:nvSpPr>
        <p:spPr>
          <a:xfrm>
            <a:off x="0" y="6578220"/>
            <a:ext cx="12192000" cy="279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6AEA9D8-907B-4D17-9B61-F45853B07962}"/>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4" name="Teardrop 3">
            <a:extLst>
              <a:ext uri="{FF2B5EF4-FFF2-40B4-BE49-F238E27FC236}">
                <a16:creationId xmlns:a16="http://schemas.microsoft.com/office/drawing/2014/main" id="{182B3212-7A8E-41CF-8C8C-0AC47AFD092F}"/>
              </a:ext>
            </a:extLst>
          </p:cNvPr>
          <p:cNvSpPr>
            <a:spLocks noChangeAspect="1"/>
          </p:cNvSpPr>
          <p:nvPr userDrawn="1"/>
        </p:nvSpPr>
        <p:spPr>
          <a:xfrm rot="8138137">
            <a:off x="11518265" y="6226871"/>
            <a:ext cx="457200" cy="457200"/>
          </a:xfrm>
          <a:prstGeom prst="teardrop">
            <a:avLst>
              <a:gd name="adj" fmla="val 109416"/>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Graphic 6" descr="Shoe footprints">
            <a:extLst>
              <a:ext uri="{FF2B5EF4-FFF2-40B4-BE49-F238E27FC236}">
                <a16:creationId xmlns:a16="http://schemas.microsoft.com/office/drawing/2014/main" id="{A20BFD28-EB2A-4446-AF6D-2CE369E9729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57B3BC58-8AFC-406D-95D8-36B0395403CC}"/>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9261051D-03A6-40F9-B921-2B3734B175B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3481954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6130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4C25B40-3937-47DD-9BA7-60F2D2F3358C}"/>
              </a:ext>
            </a:extLst>
          </p:cNvPr>
          <p:cNvGrpSpPr/>
          <p:nvPr userDrawn="1"/>
        </p:nvGrpSpPr>
        <p:grpSpPr>
          <a:xfrm>
            <a:off x="10836997" y="5709193"/>
            <a:ext cx="1183155" cy="960212"/>
            <a:chOff x="2002422" y="1255190"/>
            <a:chExt cx="6189146" cy="5022917"/>
          </a:xfrm>
        </p:grpSpPr>
        <p:grpSp>
          <p:nvGrpSpPr>
            <p:cNvPr id="13" name="Group 12">
              <a:extLst>
                <a:ext uri="{FF2B5EF4-FFF2-40B4-BE49-F238E27FC236}">
                  <a16:creationId xmlns:a16="http://schemas.microsoft.com/office/drawing/2014/main" id="{1A5082C4-9EBA-41EF-8E72-9DA721787C24}"/>
                </a:ext>
              </a:extLst>
            </p:cNvPr>
            <p:cNvGrpSpPr/>
            <p:nvPr/>
          </p:nvGrpSpPr>
          <p:grpSpPr>
            <a:xfrm>
              <a:off x="4066220" y="1255190"/>
              <a:ext cx="2502860" cy="4993119"/>
              <a:chOff x="4066220" y="1255190"/>
              <a:chExt cx="2502860" cy="4993119"/>
            </a:xfrm>
          </p:grpSpPr>
          <p:sp>
            <p:nvSpPr>
              <p:cNvPr id="20" name="Freeform: Shape 19">
                <a:extLst>
                  <a:ext uri="{FF2B5EF4-FFF2-40B4-BE49-F238E27FC236}">
                    <a16:creationId xmlns:a16="http://schemas.microsoft.com/office/drawing/2014/main" id="{7C3E8165-98D1-4F59-BD09-4830B0E802BD}"/>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7AC9E1C-756A-46FD-9EA2-93B7CCC653FE}"/>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93C8A568-79DF-424B-BBFA-913A3A069F6F}"/>
                </a:ext>
              </a:extLst>
            </p:cNvPr>
            <p:cNvGrpSpPr/>
            <p:nvPr/>
          </p:nvGrpSpPr>
          <p:grpSpPr>
            <a:xfrm>
              <a:off x="7007595" y="3916121"/>
              <a:ext cx="1183973" cy="2361986"/>
              <a:chOff x="4066220" y="1255190"/>
              <a:chExt cx="2502860" cy="4993119"/>
            </a:xfrm>
          </p:grpSpPr>
          <p:sp>
            <p:nvSpPr>
              <p:cNvPr id="18" name="Freeform: Shape 17">
                <a:extLst>
                  <a:ext uri="{FF2B5EF4-FFF2-40B4-BE49-F238E27FC236}">
                    <a16:creationId xmlns:a16="http://schemas.microsoft.com/office/drawing/2014/main" id="{38691E0A-6990-49B2-A20A-2333F4510540}"/>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A529930-80C2-42BD-B904-6D37436CC794}"/>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56284010-8CE3-4BAB-AFF9-F4EB0231B7FE}"/>
                </a:ext>
              </a:extLst>
            </p:cNvPr>
            <p:cNvGrpSpPr/>
            <p:nvPr/>
          </p:nvGrpSpPr>
          <p:grpSpPr>
            <a:xfrm>
              <a:off x="2002422" y="2928902"/>
              <a:ext cx="1678828" cy="3349205"/>
              <a:chOff x="4066220" y="1255190"/>
              <a:chExt cx="2502860" cy="4993119"/>
            </a:xfrm>
          </p:grpSpPr>
          <p:sp>
            <p:nvSpPr>
              <p:cNvPr id="16" name="Freeform: Shape 15">
                <a:extLst>
                  <a:ext uri="{FF2B5EF4-FFF2-40B4-BE49-F238E27FC236}">
                    <a16:creationId xmlns:a16="http://schemas.microsoft.com/office/drawing/2014/main" id="{27FCD647-F810-472D-91E2-FC735A2D5BBB}"/>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BE33EC7-6FEC-434B-8701-72986E8D481A}"/>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09402" y="339509"/>
            <a:ext cx="11573197" cy="724247"/>
          </a:xfrm>
          <a:prstGeom prst="rect">
            <a:avLst/>
          </a:prstGeom>
        </p:spPr>
        <p:txBody>
          <a:bodyPr anchor="ctr"/>
          <a:lstStyle>
            <a:lvl1pPr marL="0" indent="0" algn="ctr">
              <a:buNone/>
              <a:defRPr sz="5400" b="0" baseline="0">
                <a:solidFill>
                  <a:schemeClr val="accent2"/>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CCE8807E-3F17-4430-BF37-7C1F8F1E7940}"/>
              </a:ext>
            </a:extLst>
          </p:cNvPr>
          <p:cNvGrpSpPr/>
          <p:nvPr userDrawn="1"/>
        </p:nvGrpSpPr>
        <p:grpSpPr>
          <a:xfrm rot="1888331">
            <a:off x="8522104" y="95153"/>
            <a:ext cx="612772" cy="525096"/>
            <a:chOff x="8426854" y="66578"/>
            <a:chExt cx="612772" cy="525096"/>
          </a:xfrm>
        </p:grpSpPr>
        <p:sp>
          <p:nvSpPr>
            <p:cNvPr id="4" name="Freeform: Shape 3">
              <a:extLst>
                <a:ext uri="{FF2B5EF4-FFF2-40B4-BE49-F238E27FC236}">
                  <a16:creationId xmlns:a16="http://schemas.microsoft.com/office/drawing/2014/main" id="{88076912-0E76-4FE2-9C1E-018AD997C16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532A3327-54DF-468E-85BF-0B07F0C70D2B}"/>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2FC8A760-AFDA-41C9-9B0D-171C650EC044}"/>
              </a:ext>
            </a:extLst>
          </p:cNvPr>
          <p:cNvGrpSpPr/>
          <p:nvPr userDrawn="1"/>
        </p:nvGrpSpPr>
        <p:grpSpPr>
          <a:xfrm rot="16200000">
            <a:off x="2915257" y="383347"/>
            <a:ext cx="612772" cy="525096"/>
            <a:chOff x="8426854" y="66578"/>
            <a:chExt cx="612772" cy="525096"/>
          </a:xfrm>
        </p:grpSpPr>
        <p:sp>
          <p:nvSpPr>
            <p:cNvPr id="7" name="Freeform: Shape 6">
              <a:extLst>
                <a:ext uri="{FF2B5EF4-FFF2-40B4-BE49-F238E27FC236}">
                  <a16:creationId xmlns:a16="http://schemas.microsoft.com/office/drawing/2014/main" id="{B356D83D-737B-426A-A7CB-C8CB9CD87EA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A2D2649-2AE8-4C34-B130-90D1C5F89650}"/>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sp>
        <p:nvSpPr>
          <p:cNvPr id="9" name="Rectangle 8">
            <a:extLst>
              <a:ext uri="{FF2B5EF4-FFF2-40B4-BE49-F238E27FC236}">
                <a16:creationId xmlns:a16="http://schemas.microsoft.com/office/drawing/2014/main" id="{178293FE-E7DC-49F8-92BC-82A599D6E50A}"/>
              </a:ext>
            </a:extLst>
          </p:cNvPr>
          <p:cNvSpPr/>
          <p:nvPr userDrawn="1"/>
        </p:nvSpPr>
        <p:spPr>
          <a:xfrm>
            <a:off x="4724400" y="1088409"/>
            <a:ext cx="27432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CD75CD-93B2-4494-87C8-38966DE028A0}"/>
              </a:ext>
            </a:extLst>
          </p:cNvPr>
          <p:cNvSpPr/>
          <p:nvPr userDrawn="1"/>
        </p:nvSpPr>
        <p:spPr>
          <a:xfrm>
            <a:off x="0" y="6623685"/>
            <a:ext cx="121920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574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4EEE-4EB7-4D6E-8F09-FB85F736ECE3}"/>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F41F6F67-F105-48EC-9DC1-D272C9C45C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5C80654-2DE9-4ABB-AFFC-0A004E33F35D}"/>
              </a:ext>
            </a:extLst>
          </p:cNvPr>
          <p:cNvSpPr>
            <a:spLocks noGrp="1"/>
          </p:cNvSpPr>
          <p:nvPr>
            <p:ph type="dt" sz="half" idx="10"/>
          </p:nvPr>
        </p:nvSpPr>
        <p:spPr/>
        <p:txBody>
          <a:bodyPr/>
          <a:lstStyle/>
          <a:p>
            <a:fld id="{300C7B22-4E9C-4C89-AD82-531870088251}" type="datetimeFigureOut">
              <a:rPr lang="id-ID" smtClean="0"/>
              <a:t>27/10/2021</a:t>
            </a:fld>
            <a:endParaRPr lang="id-ID"/>
          </a:p>
        </p:txBody>
      </p:sp>
      <p:sp>
        <p:nvSpPr>
          <p:cNvPr id="5" name="Footer Placeholder 4">
            <a:extLst>
              <a:ext uri="{FF2B5EF4-FFF2-40B4-BE49-F238E27FC236}">
                <a16:creationId xmlns:a16="http://schemas.microsoft.com/office/drawing/2014/main" id="{3BD74B58-70ED-4609-92B7-2366313774DA}"/>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EF4E52DC-4B88-4328-81A3-5587EC8B4F8E}"/>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6632469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3637788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Basic Layout">
    <p:bg>
      <p:bgPr>
        <a:blipFill dpi="0" rotWithShape="1">
          <a:blip r:embed="rId2">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581694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0" y="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397" y="1438674"/>
            <a:ext cx="4497771" cy="544671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8688289" y="1622871"/>
            <a:ext cx="2593953" cy="400686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grpSp>
        <p:nvGrpSpPr>
          <p:cNvPr id="30" name="Group 2">
            <a:extLst>
              <a:ext uri="{FF2B5EF4-FFF2-40B4-BE49-F238E27FC236}">
                <a16:creationId xmlns:a16="http://schemas.microsoft.com/office/drawing/2014/main" id="{8B87355E-D241-4F84-8E34-F12EFC8C5311}"/>
              </a:ext>
            </a:extLst>
          </p:cNvPr>
          <p:cNvGrpSpPr/>
          <p:nvPr userDrawn="1"/>
        </p:nvGrpSpPr>
        <p:grpSpPr>
          <a:xfrm>
            <a:off x="3155" y="6730999"/>
            <a:ext cx="12188845" cy="141244"/>
            <a:chOff x="2267744" y="4865360"/>
            <a:chExt cx="8064896" cy="154663"/>
          </a:xfrm>
        </p:grpSpPr>
        <p:sp>
          <p:nvSpPr>
            <p:cNvPr id="31" name="Rectangle 1">
              <a:extLst>
                <a:ext uri="{FF2B5EF4-FFF2-40B4-BE49-F238E27FC236}">
                  <a16:creationId xmlns:a16="http://schemas.microsoft.com/office/drawing/2014/main" id="{8A80B83A-8DB6-4419-B9E6-5F4B7AD8250B}"/>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2" name="Rectangle 6">
              <a:extLst>
                <a:ext uri="{FF2B5EF4-FFF2-40B4-BE49-F238E27FC236}">
                  <a16:creationId xmlns:a16="http://schemas.microsoft.com/office/drawing/2014/main" id="{43C72C95-08A5-4AE8-AA2B-7F0F1D15237D}"/>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7">
              <a:extLst>
                <a:ext uri="{FF2B5EF4-FFF2-40B4-BE49-F238E27FC236}">
                  <a16:creationId xmlns:a16="http://schemas.microsoft.com/office/drawing/2014/main" id="{F744013E-0792-4E51-B21F-CE2E88A9BDF0}"/>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8">
              <a:extLst>
                <a:ext uri="{FF2B5EF4-FFF2-40B4-BE49-F238E27FC236}">
                  <a16:creationId xmlns:a16="http://schemas.microsoft.com/office/drawing/2014/main" id="{5048D8BC-6BEB-40DA-A91D-AE076BF3D670}"/>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11">
              <a:extLst>
                <a:ext uri="{FF2B5EF4-FFF2-40B4-BE49-F238E27FC236}">
                  <a16:creationId xmlns:a16="http://schemas.microsoft.com/office/drawing/2014/main" id="{80C6D9FC-EAE8-4EFC-AD4C-7A54C93E55DE}"/>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Rectangle 12">
              <a:extLst>
                <a:ext uri="{FF2B5EF4-FFF2-40B4-BE49-F238E27FC236}">
                  <a16:creationId xmlns:a16="http://schemas.microsoft.com/office/drawing/2014/main" id="{8CA4EF62-C0AE-487F-99C8-557E9C34CF58}"/>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tangle 13">
              <a:extLst>
                <a:ext uri="{FF2B5EF4-FFF2-40B4-BE49-F238E27FC236}">
                  <a16:creationId xmlns:a16="http://schemas.microsoft.com/office/drawing/2014/main" id="{C99470B5-F69C-47A6-A008-A055BC5A021B}"/>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14">
              <a:extLst>
                <a:ext uri="{FF2B5EF4-FFF2-40B4-BE49-F238E27FC236}">
                  <a16:creationId xmlns:a16="http://schemas.microsoft.com/office/drawing/2014/main" id="{0B0E86D1-5B0C-4381-A5AE-15D3B0AA4D84}"/>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Rectangle 15">
              <a:extLst>
                <a:ext uri="{FF2B5EF4-FFF2-40B4-BE49-F238E27FC236}">
                  <a16:creationId xmlns:a16="http://schemas.microsoft.com/office/drawing/2014/main" id="{87B717A4-B04E-47EF-9C2D-21FC12E3AC70}"/>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16">
              <a:extLst>
                <a:ext uri="{FF2B5EF4-FFF2-40B4-BE49-F238E27FC236}">
                  <a16:creationId xmlns:a16="http://schemas.microsoft.com/office/drawing/2014/main" id="{08993359-6EE8-4F9B-A1B6-07CADFE356A7}"/>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17">
              <a:extLst>
                <a:ext uri="{FF2B5EF4-FFF2-40B4-BE49-F238E27FC236}">
                  <a16:creationId xmlns:a16="http://schemas.microsoft.com/office/drawing/2014/main" id="{28BBF0BD-20A1-4BE9-8F51-98ACCA87025F}"/>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Rectangle 18">
              <a:extLst>
                <a:ext uri="{FF2B5EF4-FFF2-40B4-BE49-F238E27FC236}">
                  <a16:creationId xmlns:a16="http://schemas.microsoft.com/office/drawing/2014/main" id="{E5999C32-E7D0-45EA-9ED9-5C3EBEF6D1A2}"/>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Rectangle 19">
              <a:extLst>
                <a:ext uri="{FF2B5EF4-FFF2-40B4-BE49-F238E27FC236}">
                  <a16:creationId xmlns:a16="http://schemas.microsoft.com/office/drawing/2014/main" id="{493FEA4D-D2EC-42FF-815F-E1C62644F9D6}"/>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Rectangle 20">
              <a:extLst>
                <a:ext uri="{FF2B5EF4-FFF2-40B4-BE49-F238E27FC236}">
                  <a16:creationId xmlns:a16="http://schemas.microsoft.com/office/drawing/2014/main" id="{DD68CD7F-C635-4A31-91AE-B21DDAD2D667}"/>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Rectangle 21">
              <a:extLst>
                <a:ext uri="{FF2B5EF4-FFF2-40B4-BE49-F238E27FC236}">
                  <a16:creationId xmlns:a16="http://schemas.microsoft.com/office/drawing/2014/main" id="{7EBF13E9-9DF3-4DA7-870E-B2463BDBB2FD}"/>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22">
              <a:extLst>
                <a:ext uri="{FF2B5EF4-FFF2-40B4-BE49-F238E27FC236}">
                  <a16:creationId xmlns:a16="http://schemas.microsoft.com/office/drawing/2014/main" id="{DFA2D170-A948-4315-9FB0-2033E3DE34DA}"/>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478267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4189-4E53-4279-8E68-04C1C43B1892}"/>
              </a:ext>
            </a:extLst>
          </p:cNvPr>
          <p:cNvSpPr>
            <a:spLocks noGrp="1"/>
          </p:cNvSpPr>
          <p:nvPr>
            <p:ph type="ctrTitle"/>
          </p:nvPr>
        </p:nvSpPr>
        <p:spPr>
          <a:xfrm>
            <a:off x="1524001" y="1122363"/>
            <a:ext cx="9144000" cy="2387600"/>
          </a:xfrm>
        </p:spPr>
        <p:txBody>
          <a:bodyPr anchor="b"/>
          <a:lstStyle>
            <a:lvl1pPr algn="ctr">
              <a:defRPr sz="6001"/>
            </a:lvl1pPr>
          </a:lstStyle>
          <a:p>
            <a:r>
              <a:rPr lang="en-US"/>
              <a:t>Click to edit Master title style</a:t>
            </a:r>
            <a:endParaRPr lang="iu-Latn-CA"/>
          </a:p>
        </p:txBody>
      </p:sp>
      <p:sp>
        <p:nvSpPr>
          <p:cNvPr id="3" name="Subtitle 2">
            <a:extLst>
              <a:ext uri="{FF2B5EF4-FFF2-40B4-BE49-F238E27FC236}">
                <a16:creationId xmlns:a16="http://schemas.microsoft.com/office/drawing/2014/main" id="{3A0E1668-2893-44E3-9D83-7CE4B95D3035}"/>
              </a:ext>
            </a:extLst>
          </p:cNvPr>
          <p:cNvSpPr>
            <a:spLocks noGrp="1"/>
          </p:cNvSpPr>
          <p:nvPr>
            <p:ph type="subTitle" idx="1"/>
          </p:nvPr>
        </p:nvSpPr>
        <p:spPr>
          <a:xfrm>
            <a:off x="1524001" y="3602038"/>
            <a:ext cx="9144000" cy="1655762"/>
          </a:xfrm>
        </p:spPr>
        <p:txBody>
          <a:bodyPr/>
          <a:lstStyle>
            <a:lvl1pPr marL="0" indent="0" algn="ctr">
              <a:buNone/>
              <a:defRPr sz="2399"/>
            </a:lvl1pPr>
            <a:lvl2pPr marL="457227" indent="0" algn="ctr">
              <a:buNone/>
              <a:defRPr sz="2000"/>
            </a:lvl2pPr>
            <a:lvl3pPr marL="914455" indent="0" algn="ctr">
              <a:buNone/>
              <a:defRPr sz="1801"/>
            </a:lvl3pPr>
            <a:lvl4pPr marL="1371682" indent="0" algn="ctr">
              <a:buNone/>
              <a:defRPr sz="1600"/>
            </a:lvl4pPr>
            <a:lvl5pPr marL="1828908" indent="0" algn="ctr">
              <a:buNone/>
              <a:defRPr sz="1600"/>
            </a:lvl5pPr>
            <a:lvl6pPr marL="2286136" indent="0" algn="ctr">
              <a:buNone/>
              <a:defRPr sz="1600"/>
            </a:lvl6pPr>
            <a:lvl7pPr marL="2743363" indent="0" algn="ctr">
              <a:buNone/>
              <a:defRPr sz="1600"/>
            </a:lvl7pPr>
            <a:lvl8pPr marL="3200590" indent="0" algn="ctr">
              <a:buNone/>
              <a:defRPr sz="1600"/>
            </a:lvl8pPr>
            <a:lvl9pPr marL="3657818" indent="0" algn="ctr">
              <a:buNone/>
              <a:defRPr sz="1600"/>
            </a:lvl9pPr>
          </a:lstStyle>
          <a:p>
            <a:r>
              <a:rPr lang="en-US"/>
              <a:t>Click to edit Master subtitle style</a:t>
            </a:r>
            <a:endParaRPr lang="iu-Latn-CA"/>
          </a:p>
        </p:txBody>
      </p:sp>
      <p:sp>
        <p:nvSpPr>
          <p:cNvPr id="4" name="Date Placeholder 3">
            <a:extLst>
              <a:ext uri="{FF2B5EF4-FFF2-40B4-BE49-F238E27FC236}">
                <a16:creationId xmlns:a16="http://schemas.microsoft.com/office/drawing/2014/main" id="{CC6BE799-4C68-4D90-87A0-24BDBDA2EC19}"/>
              </a:ext>
            </a:extLst>
          </p:cNvPr>
          <p:cNvSpPr>
            <a:spLocks noGrp="1"/>
          </p:cNvSpPr>
          <p:nvPr>
            <p:ph type="dt" sz="half" idx="10"/>
          </p:nvPr>
        </p:nvSpPr>
        <p:spPr/>
        <p:txBody>
          <a:bodyPr/>
          <a:lstStyle/>
          <a:p>
            <a:fld id="{D77FDCBB-E2EF-47CC-98D6-10BAA0BD5B96}" type="datetimeFigureOut">
              <a:rPr lang="iu-Latn-CA" smtClean="0"/>
              <a:t>27/10/2021</a:t>
            </a:fld>
            <a:endParaRPr lang="iu-Latn-CA"/>
          </a:p>
        </p:txBody>
      </p:sp>
      <p:sp>
        <p:nvSpPr>
          <p:cNvPr id="5" name="Footer Placeholder 4">
            <a:extLst>
              <a:ext uri="{FF2B5EF4-FFF2-40B4-BE49-F238E27FC236}">
                <a16:creationId xmlns:a16="http://schemas.microsoft.com/office/drawing/2014/main" id="{4B39EAD5-B465-412E-8444-C5A77F21E08F}"/>
              </a:ext>
            </a:extLst>
          </p:cNvPr>
          <p:cNvSpPr>
            <a:spLocks noGrp="1"/>
          </p:cNvSpPr>
          <p:nvPr>
            <p:ph type="ftr" sz="quarter" idx="11"/>
          </p:nvPr>
        </p:nvSpPr>
        <p:spPr/>
        <p:txBody>
          <a:bodyPr/>
          <a:lstStyle/>
          <a:p>
            <a:endParaRPr lang="iu-Latn-CA"/>
          </a:p>
        </p:txBody>
      </p:sp>
      <p:sp>
        <p:nvSpPr>
          <p:cNvPr id="6" name="Slide Number Placeholder 5">
            <a:extLst>
              <a:ext uri="{FF2B5EF4-FFF2-40B4-BE49-F238E27FC236}">
                <a16:creationId xmlns:a16="http://schemas.microsoft.com/office/drawing/2014/main" id="{AF2A9372-B293-4CF9-B15A-19A3A289ADE3}"/>
              </a:ext>
            </a:extLst>
          </p:cNvPr>
          <p:cNvSpPr>
            <a:spLocks noGrp="1"/>
          </p:cNvSpPr>
          <p:nvPr>
            <p:ph type="sldNum" sz="quarter" idx="12"/>
          </p:nvPr>
        </p:nvSpPr>
        <p:spPr/>
        <p:txBody>
          <a:bodyPr/>
          <a:lstStyle/>
          <a:p>
            <a:fld id="{E4E9AAD1-A989-41DC-9C90-8EAEDDA6BAFD}" type="slidenum">
              <a:rPr lang="iu-Latn-CA" smtClean="0"/>
              <a:t>‹#›</a:t>
            </a:fld>
            <a:endParaRPr lang="iu-Latn-CA"/>
          </a:p>
        </p:txBody>
      </p:sp>
    </p:spTree>
    <p:extLst>
      <p:ext uri="{BB962C8B-B14F-4D97-AF65-F5344CB8AC3E}">
        <p14:creationId xmlns:p14="http://schemas.microsoft.com/office/powerpoint/2010/main" val="576133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A566-E265-47CD-A882-85A260630842}"/>
              </a:ext>
            </a:extLst>
          </p:cNvPr>
          <p:cNvSpPr>
            <a:spLocks noGrp="1"/>
          </p:cNvSpPr>
          <p:nvPr>
            <p:ph type="title"/>
          </p:nvPr>
        </p:nvSpPr>
        <p:spPr/>
        <p:txBody>
          <a:bodyPr/>
          <a:lstStyle/>
          <a:p>
            <a:r>
              <a:rPr lang="en-US"/>
              <a:t>Click to edit Master title style</a:t>
            </a:r>
            <a:endParaRPr lang="iu-Latn-CA"/>
          </a:p>
        </p:txBody>
      </p:sp>
      <p:sp>
        <p:nvSpPr>
          <p:cNvPr id="3" name="Content Placeholder 2">
            <a:extLst>
              <a:ext uri="{FF2B5EF4-FFF2-40B4-BE49-F238E27FC236}">
                <a16:creationId xmlns:a16="http://schemas.microsoft.com/office/drawing/2014/main" id="{19300E2E-E8F9-4491-B4D6-7365EE4276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u-Latn-CA"/>
          </a:p>
        </p:txBody>
      </p:sp>
      <p:sp>
        <p:nvSpPr>
          <p:cNvPr id="4" name="Date Placeholder 3">
            <a:extLst>
              <a:ext uri="{FF2B5EF4-FFF2-40B4-BE49-F238E27FC236}">
                <a16:creationId xmlns:a16="http://schemas.microsoft.com/office/drawing/2014/main" id="{64DFB8BD-637A-4163-8868-3304FE39FB36}"/>
              </a:ext>
            </a:extLst>
          </p:cNvPr>
          <p:cNvSpPr>
            <a:spLocks noGrp="1"/>
          </p:cNvSpPr>
          <p:nvPr>
            <p:ph type="dt" sz="half" idx="10"/>
          </p:nvPr>
        </p:nvSpPr>
        <p:spPr/>
        <p:txBody>
          <a:bodyPr/>
          <a:lstStyle/>
          <a:p>
            <a:fld id="{D77FDCBB-E2EF-47CC-98D6-10BAA0BD5B96}" type="datetimeFigureOut">
              <a:rPr lang="iu-Latn-CA" smtClean="0"/>
              <a:t>27/10/2021</a:t>
            </a:fld>
            <a:endParaRPr lang="iu-Latn-CA"/>
          </a:p>
        </p:txBody>
      </p:sp>
      <p:sp>
        <p:nvSpPr>
          <p:cNvPr id="5" name="Footer Placeholder 4">
            <a:extLst>
              <a:ext uri="{FF2B5EF4-FFF2-40B4-BE49-F238E27FC236}">
                <a16:creationId xmlns:a16="http://schemas.microsoft.com/office/drawing/2014/main" id="{98176561-6C67-4B74-A1EE-386DE719BF2B}"/>
              </a:ext>
            </a:extLst>
          </p:cNvPr>
          <p:cNvSpPr>
            <a:spLocks noGrp="1"/>
          </p:cNvSpPr>
          <p:nvPr>
            <p:ph type="ftr" sz="quarter" idx="11"/>
          </p:nvPr>
        </p:nvSpPr>
        <p:spPr/>
        <p:txBody>
          <a:bodyPr/>
          <a:lstStyle/>
          <a:p>
            <a:endParaRPr lang="iu-Latn-CA"/>
          </a:p>
        </p:txBody>
      </p:sp>
      <p:sp>
        <p:nvSpPr>
          <p:cNvPr id="6" name="Slide Number Placeholder 5">
            <a:extLst>
              <a:ext uri="{FF2B5EF4-FFF2-40B4-BE49-F238E27FC236}">
                <a16:creationId xmlns:a16="http://schemas.microsoft.com/office/drawing/2014/main" id="{7CF62B32-C2F9-4E7B-85A4-F931AB80A78C}"/>
              </a:ext>
            </a:extLst>
          </p:cNvPr>
          <p:cNvSpPr>
            <a:spLocks noGrp="1"/>
          </p:cNvSpPr>
          <p:nvPr>
            <p:ph type="sldNum" sz="quarter" idx="12"/>
          </p:nvPr>
        </p:nvSpPr>
        <p:spPr/>
        <p:txBody>
          <a:bodyPr/>
          <a:lstStyle/>
          <a:p>
            <a:fld id="{E4E9AAD1-A989-41DC-9C90-8EAEDDA6BAFD}" type="slidenum">
              <a:rPr lang="iu-Latn-CA" smtClean="0"/>
              <a:t>‹#›</a:t>
            </a:fld>
            <a:endParaRPr lang="iu-Latn-CA"/>
          </a:p>
        </p:txBody>
      </p:sp>
    </p:spTree>
    <p:extLst>
      <p:ext uri="{BB962C8B-B14F-4D97-AF65-F5344CB8AC3E}">
        <p14:creationId xmlns:p14="http://schemas.microsoft.com/office/powerpoint/2010/main" val="212532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6DA3-310D-4163-AAEB-DF95632CC05F}"/>
              </a:ext>
            </a:extLst>
          </p:cNvPr>
          <p:cNvSpPr>
            <a:spLocks noGrp="1"/>
          </p:cNvSpPr>
          <p:nvPr>
            <p:ph type="title"/>
          </p:nvPr>
        </p:nvSpPr>
        <p:spPr>
          <a:xfrm>
            <a:off x="831850" y="1709738"/>
            <a:ext cx="10515601" cy="2852737"/>
          </a:xfrm>
        </p:spPr>
        <p:txBody>
          <a:bodyPr anchor="b"/>
          <a:lstStyle>
            <a:lvl1pPr>
              <a:defRPr sz="6001"/>
            </a:lvl1pPr>
          </a:lstStyle>
          <a:p>
            <a:r>
              <a:rPr lang="en-US"/>
              <a:t>Click to edit Master title style</a:t>
            </a:r>
            <a:endParaRPr lang="iu-Latn-CA"/>
          </a:p>
        </p:txBody>
      </p:sp>
      <p:sp>
        <p:nvSpPr>
          <p:cNvPr id="3" name="Text Placeholder 2">
            <a:extLst>
              <a:ext uri="{FF2B5EF4-FFF2-40B4-BE49-F238E27FC236}">
                <a16:creationId xmlns:a16="http://schemas.microsoft.com/office/drawing/2014/main" id="{9DF38AB6-57C0-4DBB-9378-CA0C7028E320}"/>
              </a:ext>
            </a:extLst>
          </p:cNvPr>
          <p:cNvSpPr>
            <a:spLocks noGrp="1"/>
          </p:cNvSpPr>
          <p:nvPr>
            <p:ph type="body" idx="1"/>
          </p:nvPr>
        </p:nvSpPr>
        <p:spPr>
          <a:xfrm>
            <a:off x="831850" y="4589464"/>
            <a:ext cx="10515601" cy="1500187"/>
          </a:xfrm>
        </p:spPr>
        <p:txBody>
          <a:bodyPr/>
          <a:lstStyle>
            <a:lvl1pPr marL="0" indent="0">
              <a:buNone/>
              <a:defRPr sz="2399">
                <a:solidFill>
                  <a:schemeClr val="tx1">
                    <a:tint val="75000"/>
                  </a:schemeClr>
                </a:solidFill>
              </a:defRPr>
            </a:lvl1pPr>
            <a:lvl2pPr marL="457227" indent="0">
              <a:buNone/>
              <a:defRPr sz="2000">
                <a:solidFill>
                  <a:schemeClr val="tx1">
                    <a:tint val="75000"/>
                  </a:schemeClr>
                </a:solidFill>
              </a:defRPr>
            </a:lvl2pPr>
            <a:lvl3pPr marL="914455" indent="0">
              <a:buNone/>
              <a:defRPr sz="1801">
                <a:solidFill>
                  <a:schemeClr val="tx1">
                    <a:tint val="75000"/>
                  </a:schemeClr>
                </a:solidFill>
              </a:defRPr>
            </a:lvl3pPr>
            <a:lvl4pPr marL="1371682" indent="0">
              <a:buNone/>
              <a:defRPr sz="1600">
                <a:solidFill>
                  <a:schemeClr val="tx1">
                    <a:tint val="75000"/>
                  </a:schemeClr>
                </a:solidFill>
              </a:defRPr>
            </a:lvl4pPr>
            <a:lvl5pPr marL="1828908" indent="0">
              <a:buNone/>
              <a:defRPr sz="1600">
                <a:solidFill>
                  <a:schemeClr val="tx1">
                    <a:tint val="75000"/>
                  </a:schemeClr>
                </a:solidFill>
              </a:defRPr>
            </a:lvl5pPr>
            <a:lvl6pPr marL="2286136" indent="0">
              <a:buNone/>
              <a:defRPr sz="1600">
                <a:solidFill>
                  <a:schemeClr val="tx1">
                    <a:tint val="75000"/>
                  </a:schemeClr>
                </a:solidFill>
              </a:defRPr>
            </a:lvl6pPr>
            <a:lvl7pPr marL="2743363" indent="0">
              <a:buNone/>
              <a:defRPr sz="1600">
                <a:solidFill>
                  <a:schemeClr val="tx1">
                    <a:tint val="75000"/>
                  </a:schemeClr>
                </a:solidFill>
              </a:defRPr>
            </a:lvl7pPr>
            <a:lvl8pPr marL="3200590" indent="0">
              <a:buNone/>
              <a:defRPr sz="1600">
                <a:solidFill>
                  <a:schemeClr val="tx1">
                    <a:tint val="75000"/>
                  </a:schemeClr>
                </a:solidFill>
              </a:defRPr>
            </a:lvl8pPr>
            <a:lvl9pPr marL="3657818"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C332E5-695C-4A38-8203-0462D374185C}"/>
              </a:ext>
            </a:extLst>
          </p:cNvPr>
          <p:cNvSpPr>
            <a:spLocks noGrp="1"/>
          </p:cNvSpPr>
          <p:nvPr>
            <p:ph type="dt" sz="half" idx="10"/>
          </p:nvPr>
        </p:nvSpPr>
        <p:spPr/>
        <p:txBody>
          <a:bodyPr/>
          <a:lstStyle/>
          <a:p>
            <a:fld id="{D77FDCBB-E2EF-47CC-98D6-10BAA0BD5B96}" type="datetimeFigureOut">
              <a:rPr lang="iu-Latn-CA" smtClean="0"/>
              <a:t>27/10/2021</a:t>
            </a:fld>
            <a:endParaRPr lang="iu-Latn-CA"/>
          </a:p>
        </p:txBody>
      </p:sp>
      <p:sp>
        <p:nvSpPr>
          <p:cNvPr id="5" name="Footer Placeholder 4">
            <a:extLst>
              <a:ext uri="{FF2B5EF4-FFF2-40B4-BE49-F238E27FC236}">
                <a16:creationId xmlns:a16="http://schemas.microsoft.com/office/drawing/2014/main" id="{8A3DFAA1-184C-480C-892C-D5C59A27B3AE}"/>
              </a:ext>
            </a:extLst>
          </p:cNvPr>
          <p:cNvSpPr>
            <a:spLocks noGrp="1"/>
          </p:cNvSpPr>
          <p:nvPr>
            <p:ph type="ftr" sz="quarter" idx="11"/>
          </p:nvPr>
        </p:nvSpPr>
        <p:spPr/>
        <p:txBody>
          <a:bodyPr/>
          <a:lstStyle/>
          <a:p>
            <a:endParaRPr lang="iu-Latn-CA"/>
          </a:p>
        </p:txBody>
      </p:sp>
      <p:sp>
        <p:nvSpPr>
          <p:cNvPr id="6" name="Slide Number Placeholder 5">
            <a:extLst>
              <a:ext uri="{FF2B5EF4-FFF2-40B4-BE49-F238E27FC236}">
                <a16:creationId xmlns:a16="http://schemas.microsoft.com/office/drawing/2014/main" id="{55C5B981-6D41-4FB4-AA07-7BFC2AAEE726}"/>
              </a:ext>
            </a:extLst>
          </p:cNvPr>
          <p:cNvSpPr>
            <a:spLocks noGrp="1"/>
          </p:cNvSpPr>
          <p:nvPr>
            <p:ph type="sldNum" sz="quarter" idx="12"/>
          </p:nvPr>
        </p:nvSpPr>
        <p:spPr/>
        <p:txBody>
          <a:bodyPr/>
          <a:lstStyle/>
          <a:p>
            <a:fld id="{E4E9AAD1-A989-41DC-9C90-8EAEDDA6BAFD}" type="slidenum">
              <a:rPr lang="iu-Latn-CA" smtClean="0"/>
              <a:t>‹#›</a:t>
            </a:fld>
            <a:endParaRPr lang="iu-Latn-CA"/>
          </a:p>
        </p:txBody>
      </p:sp>
    </p:spTree>
    <p:extLst>
      <p:ext uri="{BB962C8B-B14F-4D97-AF65-F5344CB8AC3E}">
        <p14:creationId xmlns:p14="http://schemas.microsoft.com/office/powerpoint/2010/main" val="2087403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C49D-6BFD-41D1-A17C-2FED9FF2D139}"/>
              </a:ext>
            </a:extLst>
          </p:cNvPr>
          <p:cNvSpPr>
            <a:spLocks noGrp="1"/>
          </p:cNvSpPr>
          <p:nvPr>
            <p:ph type="title"/>
          </p:nvPr>
        </p:nvSpPr>
        <p:spPr/>
        <p:txBody>
          <a:bodyPr/>
          <a:lstStyle/>
          <a:p>
            <a:r>
              <a:rPr lang="en-US"/>
              <a:t>Click to edit Master title style</a:t>
            </a:r>
            <a:endParaRPr lang="iu-Latn-CA"/>
          </a:p>
        </p:txBody>
      </p:sp>
      <p:sp>
        <p:nvSpPr>
          <p:cNvPr id="3" name="Content Placeholder 2">
            <a:extLst>
              <a:ext uri="{FF2B5EF4-FFF2-40B4-BE49-F238E27FC236}">
                <a16:creationId xmlns:a16="http://schemas.microsoft.com/office/drawing/2014/main" id="{19A1A1C4-CDB9-4577-82F8-B7CC4D351B80}"/>
              </a:ext>
            </a:extLst>
          </p:cNvPr>
          <p:cNvSpPr>
            <a:spLocks noGrp="1"/>
          </p:cNvSpPr>
          <p:nvPr>
            <p:ph sz="half" idx="1"/>
          </p:nvPr>
        </p:nvSpPr>
        <p:spPr>
          <a:xfrm>
            <a:off x="838201" y="1825625"/>
            <a:ext cx="518160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u-Latn-CA"/>
          </a:p>
        </p:txBody>
      </p:sp>
      <p:sp>
        <p:nvSpPr>
          <p:cNvPr id="4" name="Content Placeholder 3">
            <a:extLst>
              <a:ext uri="{FF2B5EF4-FFF2-40B4-BE49-F238E27FC236}">
                <a16:creationId xmlns:a16="http://schemas.microsoft.com/office/drawing/2014/main" id="{AD1FD0CC-1FBE-42B4-AE44-9780F5498CAE}"/>
              </a:ext>
            </a:extLst>
          </p:cNvPr>
          <p:cNvSpPr>
            <a:spLocks noGrp="1"/>
          </p:cNvSpPr>
          <p:nvPr>
            <p:ph sz="half" idx="2"/>
          </p:nvPr>
        </p:nvSpPr>
        <p:spPr>
          <a:xfrm>
            <a:off x="6172200" y="1825625"/>
            <a:ext cx="518160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u-Latn-CA"/>
          </a:p>
        </p:txBody>
      </p:sp>
      <p:sp>
        <p:nvSpPr>
          <p:cNvPr id="5" name="Date Placeholder 4">
            <a:extLst>
              <a:ext uri="{FF2B5EF4-FFF2-40B4-BE49-F238E27FC236}">
                <a16:creationId xmlns:a16="http://schemas.microsoft.com/office/drawing/2014/main" id="{49878722-9116-46A2-8B7F-D7EB3BCA00A2}"/>
              </a:ext>
            </a:extLst>
          </p:cNvPr>
          <p:cNvSpPr>
            <a:spLocks noGrp="1"/>
          </p:cNvSpPr>
          <p:nvPr>
            <p:ph type="dt" sz="half" idx="10"/>
          </p:nvPr>
        </p:nvSpPr>
        <p:spPr/>
        <p:txBody>
          <a:bodyPr/>
          <a:lstStyle/>
          <a:p>
            <a:fld id="{D77FDCBB-E2EF-47CC-98D6-10BAA0BD5B96}" type="datetimeFigureOut">
              <a:rPr lang="iu-Latn-CA" smtClean="0"/>
              <a:t>27/10/2021</a:t>
            </a:fld>
            <a:endParaRPr lang="iu-Latn-CA"/>
          </a:p>
        </p:txBody>
      </p:sp>
      <p:sp>
        <p:nvSpPr>
          <p:cNvPr id="6" name="Footer Placeholder 5">
            <a:extLst>
              <a:ext uri="{FF2B5EF4-FFF2-40B4-BE49-F238E27FC236}">
                <a16:creationId xmlns:a16="http://schemas.microsoft.com/office/drawing/2014/main" id="{8ED0C554-56BA-4F28-A7BC-40D0BE948B82}"/>
              </a:ext>
            </a:extLst>
          </p:cNvPr>
          <p:cNvSpPr>
            <a:spLocks noGrp="1"/>
          </p:cNvSpPr>
          <p:nvPr>
            <p:ph type="ftr" sz="quarter" idx="11"/>
          </p:nvPr>
        </p:nvSpPr>
        <p:spPr/>
        <p:txBody>
          <a:bodyPr/>
          <a:lstStyle/>
          <a:p>
            <a:endParaRPr lang="iu-Latn-CA"/>
          </a:p>
        </p:txBody>
      </p:sp>
      <p:sp>
        <p:nvSpPr>
          <p:cNvPr id="7" name="Slide Number Placeholder 6">
            <a:extLst>
              <a:ext uri="{FF2B5EF4-FFF2-40B4-BE49-F238E27FC236}">
                <a16:creationId xmlns:a16="http://schemas.microsoft.com/office/drawing/2014/main" id="{509DD5C5-1C20-4B93-B513-199D7A316829}"/>
              </a:ext>
            </a:extLst>
          </p:cNvPr>
          <p:cNvSpPr>
            <a:spLocks noGrp="1"/>
          </p:cNvSpPr>
          <p:nvPr>
            <p:ph type="sldNum" sz="quarter" idx="12"/>
          </p:nvPr>
        </p:nvSpPr>
        <p:spPr/>
        <p:txBody>
          <a:bodyPr/>
          <a:lstStyle/>
          <a:p>
            <a:fld id="{E4E9AAD1-A989-41DC-9C90-8EAEDDA6BAFD}" type="slidenum">
              <a:rPr lang="iu-Latn-CA" smtClean="0"/>
              <a:t>‹#›</a:t>
            </a:fld>
            <a:endParaRPr lang="iu-Latn-CA"/>
          </a:p>
        </p:txBody>
      </p:sp>
    </p:spTree>
    <p:extLst>
      <p:ext uri="{BB962C8B-B14F-4D97-AF65-F5344CB8AC3E}">
        <p14:creationId xmlns:p14="http://schemas.microsoft.com/office/powerpoint/2010/main" val="273141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8C20-4A6E-4D1A-8169-1B3666070DD7}"/>
              </a:ext>
            </a:extLst>
          </p:cNvPr>
          <p:cNvSpPr>
            <a:spLocks noGrp="1"/>
          </p:cNvSpPr>
          <p:nvPr>
            <p:ph type="title"/>
          </p:nvPr>
        </p:nvSpPr>
        <p:spPr>
          <a:xfrm>
            <a:off x="839788" y="365125"/>
            <a:ext cx="10515601" cy="1325563"/>
          </a:xfrm>
        </p:spPr>
        <p:txBody>
          <a:bodyPr/>
          <a:lstStyle/>
          <a:p>
            <a:r>
              <a:rPr lang="en-US"/>
              <a:t>Click to edit Master title style</a:t>
            </a:r>
            <a:endParaRPr lang="iu-Latn-CA"/>
          </a:p>
        </p:txBody>
      </p:sp>
      <p:sp>
        <p:nvSpPr>
          <p:cNvPr id="3" name="Text Placeholder 2">
            <a:extLst>
              <a:ext uri="{FF2B5EF4-FFF2-40B4-BE49-F238E27FC236}">
                <a16:creationId xmlns:a16="http://schemas.microsoft.com/office/drawing/2014/main" id="{2B00CD96-D802-40FF-B4B6-B2DE512E1A1A}"/>
              </a:ext>
            </a:extLst>
          </p:cNvPr>
          <p:cNvSpPr>
            <a:spLocks noGrp="1"/>
          </p:cNvSpPr>
          <p:nvPr>
            <p:ph type="body" idx="1"/>
          </p:nvPr>
        </p:nvSpPr>
        <p:spPr>
          <a:xfrm>
            <a:off x="839789" y="1681163"/>
            <a:ext cx="5157787" cy="823912"/>
          </a:xfrm>
        </p:spPr>
        <p:txBody>
          <a:bodyPr anchor="b"/>
          <a:lstStyle>
            <a:lvl1pPr marL="0" indent="0">
              <a:buNone/>
              <a:defRPr sz="2399" b="1"/>
            </a:lvl1pPr>
            <a:lvl2pPr marL="457227" indent="0">
              <a:buNone/>
              <a:defRPr sz="2000" b="1"/>
            </a:lvl2pPr>
            <a:lvl3pPr marL="914455" indent="0">
              <a:buNone/>
              <a:defRPr sz="1801" b="1"/>
            </a:lvl3pPr>
            <a:lvl4pPr marL="1371682" indent="0">
              <a:buNone/>
              <a:defRPr sz="1600" b="1"/>
            </a:lvl4pPr>
            <a:lvl5pPr marL="1828908" indent="0">
              <a:buNone/>
              <a:defRPr sz="1600" b="1"/>
            </a:lvl5pPr>
            <a:lvl6pPr marL="2286136" indent="0">
              <a:buNone/>
              <a:defRPr sz="1600" b="1"/>
            </a:lvl6pPr>
            <a:lvl7pPr marL="2743363" indent="0">
              <a:buNone/>
              <a:defRPr sz="1600" b="1"/>
            </a:lvl7pPr>
            <a:lvl8pPr marL="3200590" indent="0">
              <a:buNone/>
              <a:defRPr sz="1600" b="1"/>
            </a:lvl8pPr>
            <a:lvl9pPr marL="3657818"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DD6AF7-AB9C-47AF-899A-F98B09C2B4E7}"/>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u-Latn-CA"/>
          </a:p>
        </p:txBody>
      </p:sp>
      <p:sp>
        <p:nvSpPr>
          <p:cNvPr id="5" name="Text Placeholder 4">
            <a:extLst>
              <a:ext uri="{FF2B5EF4-FFF2-40B4-BE49-F238E27FC236}">
                <a16:creationId xmlns:a16="http://schemas.microsoft.com/office/drawing/2014/main" id="{55B2CBB8-230B-4B42-8610-1DB1B9DF4B18}"/>
              </a:ext>
            </a:extLst>
          </p:cNvPr>
          <p:cNvSpPr>
            <a:spLocks noGrp="1"/>
          </p:cNvSpPr>
          <p:nvPr>
            <p:ph type="body" sz="quarter" idx="3"/>
          </p:nvPr>
        </p:nvSpPr>
        <p:spPr>
          <a:xfrm>
            <a:off x="6172202" y="1681163"/>
            <a:ext cx="5183188" cy="823912"/>
          </a:xfrm>
        </p:spPr>
        <p:txBody>
          <a:bodyPr anchor="b"/>
          <a:lstStyle>
            <a:lvl1pPr marL="0" indent="0">
              <a:buNone/>
              <a:defRPr sz="2399" b="1"/>
            </a:lvl1pPr>
            <a:lvl2pPr marL="457227" indent="0">
              <a:buNone/>
              <a:defRPr sz="2000" b="1"/>
            </a:lvl2pPr>
            <a:lvl3pPr marL="914455" indent="0">
              <a:buNone/>
              <a:defRPr sz="1801" b="1"/>
            </a:lvl3pPr>
            <a:lvl4pPr marL="1371682" indent="0">
              <a:buNone/>
              <a:defRPr sz="1600" b="1"/>
            </a:lvl4pPr>
            <a:lvl5pPr marL="1828908" indent="0">
              <a:buNone/>
              <a:defRPr sz="1600" b="1"/>
            </a:lvl5pPr>
            <a:lvl6pPr marL="2286136" indent="0">
              <a:buNone/>
              <a:defRPr sz="1600" b="1"/>
            </a:lvl6pPr>
            <a:lvl7pPr marL="2743363" indent="0">
              <a:buNone/>
              <a:defRPr sz="1600" b="1"/>
            </a:lvl7pPr>
            <a:lvl8pPr marL="3200590" indent="0">
              <a:buNone/>
              <a:defRPr sz="1600" b="1"/>
            </a:lvl8pPr>
            <a:lvl9pPr marL="3657818"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64C639-4CFE-42FD-BD03-72D802FE1478}"/>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u-Latn-CA"/>
          </a:p>
        </p:txBody>
      </p:sp>
      <p:sp>
        <p:nvSpPr>
          <p:cNvPr id="7" name="Date Placeholder 6">
            <a:extLst>
              <a:ext uri="{FF2B5EF4-FFF2-40B4-BE49-F238E27FC236}">
                <a16:creationId xmlns:a16="http://schemas.microsoft.com/office/drawing/2014/main" id="{E844851B-7282-4BF9-940C-4F9925999BC6}"/>
              </a:ext>
            </a:extLst>
          </p:cNvPr>
          <p:cNvSpPr>
            <a:spLocks noGrp="1"/>
          </p:cNvSpPr>
          <p:nvPr>
            <p:ph type="dt" sz="half" idx="10"/>
          </p:nvPr>
        </p:nvSpPr>
        <p:spPr/>
        <p:txBody>
          <a:bodyPr/>
          <a:lstStyle/>
          <a:p>
            <a:fld id="{D77FDCBB-E2EF-47CC-98D6-10BAA0BD5B96}" type="datetimeFigureOut">
              <a:rPr lang="iu-Latn-CA" smtClean="0"/>
              <a:t>27/10/2021</a:t>
            </a:fld>
            <a:endParaRPr lang="iu-Latn-CA"/>
          </a:p>
        </p:txBody>
      </p:sp>
      <p:sp>
        <p:nvSpPr>
          <p:cNvPr id="8" name="Footer Placeholder 7">
            <a:extLst>
              <a:ext uri="{FF2B5EF4-FFF2-40B4-BE49-F238E27FC236}">
                <a16:creationId xmlns:a16="http://schemas.microsoft.com/office/drawing/2014/main" id="{B4F94CA8-0A24-49D2-B153-0EB95B4D172E}"/>
              </a:ext>
            </a:extLst>
          </p:cNvPr>
          <p:cNvSpPr>
            <a:spLocks noGrp="1"/>
          </p:cNvSpPr>
          <p:nvPr>
            <p:ph type="ftr" sz="quarter" idx="11"/>
          </p:nvPr>
        </p:nvSpPr>
        <p:spPr/>
        <p:txBody>
          <a:bodyPr/>
          <a:lstStyle/>
          <a:p>
            <a:endParaRPr lang="iu-Latn-CA"/>
          </a:p>
        </p:txBody>
      </p:sp>
      <p:sp>
        <p:nvSpPr>
          <p:cNvPr id="9" name="Slide Number Placeholder 8">
            <a:extLst>
              <a:ext uri="{FF2B5EF4-FFF2-40B4-BE49-F238E27FC236}">
                <a16:creationId xmlns:a16="http://schemas.microsoft.com/office/drawing/2014/main" id="{7B548E55-58D6-4F25-81A4-5CA918FCF6E9}"/>
              </a:ext>
            </a:extLst>
          </p:cNvPr>
          <p:cNvSpPr>
            <a:spLocks noGrp="1"/>
          </p:cNvSpPr>
          <p:nvPr>
            <p:ph type="sldNum" sz="quarter" idx="12"/>
          </p:nvPr>
        </p:nvSpPr>
        <p:spPr/>
        <p:txBody>
          <a:bodyPr/>
          <a:lstStyle/>
          <a:p>
            <a:fld id="{E4E9AAD1-A989-41DC-9C90-8EAEDDA6BAFD}" type="slidenum">
              <a:rPr lang="iu-Latn-CA" smtClean="0"/>
              <a:t>‹#›</a:t>
            </a:fld>
            <a:endParaRPr lang="iu-Latn-CA"/>
          </a:p>
        </p:txBody>
      </p:sp>
    </p:spTree>
    <p:extLst>
      <p:ext uri="{BB962C8B-B14F-4D97-AF65-F5344CB8AC3E}">
        <p14:creationId xmlns:p14="http://schemas.microsoft.com/office/powerpoint/2010/main" val="34551402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6261-E07F-49C8-93FD-E52635B2BE67}"/>
              </a:ext>
            </a:extLst>
          </p:cNvPr>
          <p:cNvSpPr>
            <a:spLocks noGrp="1"/>
          </p:cNvSpPr>
          <p:nvPr>
            <p:ph type="title"/>
          </p:nvPr>
        </p:nvSpPr>
        <p:spPr/>
        <p:txBody>
          <a:bodyPr/>
          <a:lstStyle/>
          <a:p>
            <a:r>
              <a:rPr lang="en-US"/>
              <a:t>Click to edit Master title style</a:t>
            </a:r>
            <a:endParaRPr lang="iu-Latn-CA"/>
          </a:p>
        </p:txBody>
      </p:sp>
      <p:sp>
        <p:nvSpPr>
          <p:cNvPr id="3" name="Date Placeholder 2">
            <a:extLst>
              <a:ext uri="{FF2B5EF4-FFF2-40B4-BE49-F238E27FC236}">
                <a16:creationId xmlns:a16="http://schemas.microsoft.com/office/drawing/2014/main" id="{208AAB78-5748-44AC-AC25-F24A8BD6FC6E}"/>
              </a:ext>
            </a:extLst>
          </p:cNvPr>
          <p:cNvSpPr>
            <a:spLocks noGrp="1"/>
          </p:cNvSpPr>
          <p:nvPr>
            <p:ph type="dt" sz="half" idx="10"/>
          </p:nvPr>
        </p:nvSpPr>
        <p:spPr/>
        <p:txBody>
          <a:bodyPr/>
          <a:lstStyle/>
          <a:p>
            <a:fld id="{D77FDCBB-E2EF-47CC-98D6-10BAA0BD5B96}" type="datetimeFigureOut">
              <a:rPr lang="iu-Latn-CA" smtClean="0"/>
              <a:t>27/10/2021</a:t>
            </a:fld>
            <a:endParaRPr lang="iu-Latn-CA"/>
          </a:p>
        </p:txBody>
      </p:sp>
      <p:sp>
        <p:nvSpPr>
          <p:cNvPr id="4" name="Footer Placeholder 3">
            <a:extLst>
              <a:ext uri="{FF2B5EF4-FFF2-40B4-BE49-F238E27FC236}">
                <a16:creationId xmlns:a16="http://schemas.microsoft.com/office/drawing/2014/main" id="{3BA476CA-60D4-4909-95F4-D05DEF810751}"/>
              </a:ext>
            </a:extLst>
          </p:cNvPr>
          <p:cNvSpPr>
            <a:spLocks noGrp="1"/>
          </p:cNvSpPr>
          <p:nvPr>
            <p:ph type="ftr" sz="quarter" idx="11"/>
          </p:nvPr>
        </p:nvSpPr>
        <p:spPr/>
        <p:txBody>
          <a:bodyPr/>
          <a:lstStyle/>
          <a:p>
            <a:endParaRPr lang="iu-Latn-CA"/>
          </a:p>
        </p:txBody>
      </p:sp>
      <p:sp>
        <p:nvSpPr>
          <p:cNvPr id="5" name="Slide Number Placeholder 4">
            <a:extLst>
              <a:ext uri="{FF2B5EF4-FFF2-40B4-BE49-F238E27FC236}">
                <a16:creationId xmlns:a16="http://schemas.microsoft.com/office/drawing/2014/main" id="{3C682B8F-2701-49A3-A9F0-C910680B3592}"/>
              </a:ext>
            </a:extLst>
          </p:cNvPr>
          <p:cNvSpPr>
            <a:spLocks noGrp="1"/>
          </p:cNvSpPr>
          <p:nvPr>
            <p:ph type="sldNum" sz="quarter" idx="12"/>
          </p:nvPr>
        </p:nvSpPr>
        <p:spPr/>
        <p:txBody>
          <a:bodyPr/>
          <a:lstStyle/>
          <a:p>
            <a:fld id="{E4E9AAD1-A989-41DC-9C90-8EAEDDA6BAFD}" type="slidenum">
              <a:rPr lang="iu-Latn-CA" smtClean="0"/>
              <a:t>‹#›</a:t>
            </a:fld>
            <a:endParaRPr lang="iu-Latn-CA"/>
          </a:p>
        </p:txBody>
      </p:sp>
    </p:spTree>
    <p:extLst>
      <p:ext uri="{BB962C8B-B14F-4D97-AF65-F5344CB8AC3E}">
        <p14:creationId xmlns:p14="http://schemas.microsoft.com/office/powerpoint/2010/main" val="1881434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5370D1-E847-46E0-85EB-439F64FE39C6}"/>
              </a:ext>
            </a:extLst>
          </p:cNvPr>
          <p:cNvSpPr>
            <a:spLocks noGrp="1"/>
          </p:cNvSpPr>
          <p:nvPr>
            <p:ph type="dt" sz="half" idx="10"/>
          </p:nvPr>
        </p:nvSpPr>
        <p:spPr/>
        <p:txBody>
          <a:bodyPr/>
          <a:lstStyle/>
          <a:p>
            <a:fld id="{D77FDCBB-E2EF-47CC-98D6-10BAA0BD5B96}" type="datetimeFigureOut">
              <a:rPr lang="iu-Latn-CA" smtClean="0"/>
              <a:t>27/10/2021</a:t>
            </a:fld>
            <a:endParaRPr lang="iu-Latn-CA"/>
          </a:p>
        </p:txBody>
      </p:sp>
      <p:sp>
        <p:nvSpPr>
          <p:cNvPr id="3" name="Footer Placeholder 2">
            <a:extLst>
              <a:ext uri="{FF2B5EF4-FFF2-40B4-BE49-F238E27FC236}">
                <a16:creationId xmlns:a16="http://schemas.microsoft.com/office/drawing/2014/main" id="{3E24B184-AA74-4AB1-8283-FDF1CEFF4BEB}"/>
              </a:ext>
            </a:extLst>
          </p:cNvPr>
          <p:cNvSpPr>
            <a:spLocks noGrp="1"/>
          </p:cNvSpPr>
          <p:nvPr>
            <p:ph type="ftr" sz="quarter" idx="11"/>
          </p:nvPr>
        </p:nvSpPr>
        <p:spPr/>
        <p:txBody>
          <a:bodyPr/>
          <a:lstStyle/>
          <a:p>
            <a:endParaRPr lang="iu-Latn-CA"/>
          </a:p>
        </p:txBody>
      </p:sp>
      <p:sp>
        <p:nvSpPr>
          <p:cNvPr id="4" name="Slide Number Placeholder 3">
            <a:extLst>
              <a:ext uri="{FF2B5EF4-FFF2-40B4-BE49-F238E27FC236}">
                <a16:creationId xmlns:a16="http://schemas.microsoft.com/office/drawing/2014/main" id="{416EDE23-379A-4D34-B215-362BE43746C4}"/>
              </a:ext>
            </a:extLst>
          </p:cNvPr>
          <p:cNvSpPr>
            <a:spLocks noGrp="1"/>
          </p:cNvSpPr>
          <p:nvPr>
            <p:ph type="sldNum" sz="quarter" idx="12"/>
          </p:nvPr>
        </p:nvSpPr>
        <p:spPr/>
        <p:txBody>
          <a:bodyPr/>
          <a:lstStyle/>
          <a:p>
            <a:fld id="{E4E9AAD1-A989-41DC-9C90-8EAEDDA6BAFD}" type="slidenum">
              <a:rPr lang="iu-Latn-CA" smtClean="0"/>
              <a:t>‹#›</a:t>
            </a:fld>
            <a:endParaRPr lang="iu-Latn-CA"/>
          </a:p>
        </p:txBody>
      </p:sp>
    </p:spTree>
    <p:extLst>
      <p:ext uri="{BB962C8B-B14F-4D97-AF65-F5344CB8AC3E}">
        <p14:creationId xmlns:p14="http://schemas.microsoft.com/office/powerpoint/2010/main" val="425557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7070-F46F-4E97-B1EC-C07BDADDB6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662FD8EF-5BD1-4DCC-AEF5-E2777E1665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6E682-8E9E-4281-939A-A4911A11B21F}"/>
              </a:ext>
            </a:extLst>
          </p:cNvPr>
          <p:cNvSpPr>
            <a:spLocks noGrp="1"/>
          </p:cNvSpPr>
          <p:nvPr>
            <p:ph type="dt" sz="half" idx="10"/>
          </p:nvPr>
        </p:nvSpPr>
        <p:spPr/>
        <p:txBody>
          <a:bodyPr/>
          <a:lstStyle/>
          <a:p>
            <a:fld id="{300C7B22-4E9C-4C89-AD82-531870088251}" type="datetimeFigureOut">
              <a:rPr lang="id-ID" smtClean="0"/>
              <a:t>27/10/2021</a:t>
            </a:fld>
            <a:endParaRPr lang="id-ID"/>
          </a:p>
        </p:txBody>
      </p:sp>
      <p:sp>
        <p:nvSpPr>
          <p:cNvPr id="5" name="Footer Placeholder 4">
            <a:extLst>
              <a:ext uri="{FF2B5EF4-FFF2-40B4-BE49-F238E27FC236}">
                <a16:creationId xmlns:a16="http://schemas.microsoft.com/office/drawing/2014/main" id="{7F8F8C10-CE5A-4043-876D-0E758E9D87A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DC16DAC-40B9-4D13-B340-7C455F900051}"/>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37716486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6E216-CC31-4B70-9F2B-E761CDD0B59D}"/>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iu-Latn-CA"/>
          </a:p>
        </p:txBody>
      </p:sp>
      <p:sp>
        <p:nvSpPr>
          <p:cNvPr id="3" name="Content Placeholder 2">
            <a:extLst>
              <a:ext uri="{FF2B5EF4-FFF2-40B4-BE49-F238E27FC236}">
                <a16:creationId xmlns:a16="http://schemas.microsoft.com/office/drawing/2014/main" id="{297CCB3F-988B-44E3-823B-91F5F1874793}"/>
              </a:ext>
            </a:extLst>
          </p:cNvPr>
          <p:cNvSpPr>
            <a:spLocks noGrp="1"/>
          </p:cNvSpPr>
          <p:nvPr>
            <p:ph idx="1"/>
          </p:nvPr>
        </p:nvSpPr>
        <p:spPr>
          <a:xfrm>
            <a:off x="5183188" y="987425"/>
            <a:ext cx="6172201" cy="4873625"/>
          </a:xfrm>
        </p:spPr>
        <p:txBody>
          <a:bodyPr/>
          <a:lstStyle>
            <a:lvl1pPr>
              <a:defRPr sz="3200"/>
            </a:lvl1pPr>
            <a:lvl2pPr>
              <a:defRPr sz="2801"/>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u-Latn-CA"/>
          </a:p>
        </p:txBody>
      </p:sp>
      <p:sp>
        <p:nvSpPr>
          <p:cNvPr id="4" name="Text Placeholder 3">
            <a:extLst>
              <a:ext uri="{FF2B5EF4-FFF2-40B4-BE49-F238E27FC236}">
                <a16:creationId xmlns:a16="http://schemas.microsoft.com/office/drawing/2014/main" id="{207022B2-DBB5-4D64-B789-5F6502A1BD79}"/>
              </a:ext>
            </a:extLst>
          </p:cNvPr>
          <p:cNvSpPr>
            <a:spLocks noGrp="1"/>
          </p:cNvSpPr>
          <p:nvPr>
            <p:ph type="body" sz="half" idx="2"/>
          </p:nvPr>
        </p:nvSpPr>
        <p:spPr>
          <a:xfrm>
            <a:off x="839789" y="2057400"/>
            <a:ext cx="3932237" cy="3811588"/>
          </a:xfrm>
        </p:spPr>
        <p:txBody>
          <a:bodyPr/>
          <a:lstStyle>
            <a:lvl1pPr marL="0" indent="0">
              <a:buNone/>
              <a:defRPr sz="1600"/>
            </a:lvl1pPr>
            <a:lvl2pPr marL="457227" indent="0">
              <a:buNone/>
              <a:defRPr sz="1399"/>
            </a:lvl2pPr>
            <a:lvl3pPr marL="914455" indent="0">
              <a:buNone/>
              <a:defRPr sz="1201"/>
            </a:lvl3pPr>
            <a:lvl4pPr marL="1371682" indent="0">
              <a:buNone/>
              <a:defRPr sz="1000"/>
            </a:lvl4pPr>
            <a:lvl5pPr marL="1828908" indent="0">
              <a:buNone/>
              <a:defRPr sz="1000"/>
            </a:lvl5pPr>
            <a:lvl6pPr marL="2286136" indent="0">
              <a:buNone/>
              <a:defRPr sz="1000"/>
            </a:lvl6pPr>
            <a:lvl7pPr marL="2743363" indent="0">
              <a:buNone/>
              <a:defRPr sz="1000"/>
            </a:lvl7pPr>
            <a:lvl8pPr marL="3200590" indent="0">
              <a:buNone/>
              <a:defRPr sz="1000"/>
            </a:lvl8pPr>
            <a:lvl9pPr marL="365781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AF88C1-5880-4B52-B702-357B94DD85F2}"/>
              </a:ext>
            </a:extLst>
          </p:cNvPr>
          <p:cNvSpPr>
            <a:spLocks noGrp="1"/>
          </p:cNvSpPr>
          <p:nvPr>
            <p:ph type="dt" sz="half" idx="10"/>
          </p:nvPr>
        </p:nvSpPr>
        <p:spPr/>
        <p:txBody>
          <a:bodyPr/>
          <a:lstStyle/>
          <a:p>
            <a:fld id="{D77FDCBB-E2EF-47CC-98D6-10BAA0BD5B96}" type="datetimeFigureOut">
              <a:rPr lang="iu-Latn-CA" smtClean="0"/>
              <a:t>27/10/2021</a:t>
            </a:fld>
            <a:endParaRPr lang="iu-Latn-CA"/>
          </a:p>
        </p:txBody>
      </p:sp>
      <p:sp>
        <p:nvSpPr>
          <p:cNvPr id="6" name="Footer Placeholder 5">
            <a:extLst>
              <a:ext uri="{FF2B5EF4-FFF2-40B4-BE49-F238E27FC236}">
                <a16:creationId xmlns:a16="http://schemas.microsoft.com/office/drawing/2014/main" id="{170BE1B1-8797-4C92-B759-67F1D7CE675A}"/>
              </a:ext>
            </a:extLst>
          </p:cNvPr>
          <p:cNvSpPr>
            <a:spLocks noGrp="1"/>
          </p:cNvSpPr>
          <p:nvPr>
            <p:ph type="ftr" sz="quarter" idx="11"/>
          </p:nvPr>
        </p:nvSpPr>
        <p:spPr/>
        <p:txBody>
          <a:bodyPr/>
          <a:lstStyle/>
          <a:p>
            <a:endParaRPr lang="iu-Latn-CA"/>
          </a:p>
        </p:txBody>
      </p:sp>
      <p:sp>
        <p:nvSpPr>
          <p:cNvPr id="7" name="Slide Number Placeholder 6">
            <a:extLst>
              <a:ext uri="{FF2B5EF4-FFF2-40B4-BE49-F238E27FC236}">
                <a16:creationId xmlns:a16="http://schemas.microsoft.com/office/drawing/2014/main" id="{8F5D86CB-9D43-4221-B45D-028A14E112F4}"/>
              </a:ext>
            </a:extLst>
          </p:cNvPr>
          <p:cNvSpPr>
            <a:spLocks noGrp="1"/>
          </p:cNvSpPr>
          <p:nvPr>
            <p:ph type="sldNum" sz="quarter" idx="12"/>
          </p:nvPr>
        </p:nvSpPr>
        <p:spPr/>
        <p:txBody>
          <a:bodyPr/>
          <a:lstStyle/>
          <a:p>
            <a:fld id="{E4E9AAD1-A989-41DC-9C90-8EAEDDA6BAFD}" type="slidenum">
              <a:rPr lang="iu-Latn-CA" smtClean="0"/>
              <a:t>‹#›</a:t>
            </a:fld>
            <a:endParaRPr lang="iu-Latn-CA"/>
          </a:p>
        </p:txBody>
      </p:sp>
    </p:spTree>
    <p:extLst>
      <p:ext uri="{BB962C8B-B14F-4D97-AF65-F5344CB8AC3E}">
        <p14:creationId xmlns:p14="http://schemas.microsoft.com/office/powerpoint/2010/main" val="2466162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F2B6-1D09-45D0-9FD9-DE2B9511D835}"/>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iu-Latn-CA"/>
          </a:p>
        </p:txBody>
      </p:sp>
      <p:sp>
        <p:nvSpPr>
          <p:cNvPr id="3" name="Picture Placeholder 2">
            <a:extLst>
              <a:ext uri="{FF2B5EF4-FFF2-40B4-BE49-F238E27FC236}">
                <a16:creationId xmlns:a16="http://schemas.microsoft.com/office/drawing/2014/main" id="{DBF7D92D-E4E8-4895-B0FE-7F5B19253476}"/>
              </a:ext>
            </a:extLst>
          </p:cNvPr>
          <p:cNvSpPr>
            <a:spLocks noGrp="1"/>
          </p:cNvSpPr>
          <p:nvPr>
            <p:ph type="pic" idx="1"/>
          </p:nvPr>
        </p:nvSpPr>
        <p:spPr>
          <a:xfrm>
            <a:off x="5183188" y="987425"/>
            <a:ext cx="6172201" cy="4873625"/>
          </a:xfrm>
        </p:spPr>
        <p:txBody>
          <a:bodyPr/>
          <a:lstStyle>
            <a:lvl1pPr marL="0" indent="0">
              <a:buNone/>
              <a:defRPr sz="3200"/>
            </a:lvl1pPr>
            <a:lvl2pPr marL="457227" indent="0">
              <a:buNone/>
              <a:defRPr sz="2801"/>
            </a:lvl2pPr>
            <a:lvl3pPr marL="914455" indent="0">
              <a:buNone/>
              <a:defRPr sz="2399"/>
            </a:lvl3pPr>
            <a:lvl4pPr marL="1371682" indent="0">
              <a:buNone/>
              <a:defRPr sz="2000"/>
            </a:lvl4pPr>
            <a:lvl5pPr marL="1828908" indent="0">
              <a:buNone/>
              <a:defRPr sz="2000"/>
            </a:lvl5pPr>
            <a:lvl6pPr marL="2286136" indent="0">
              <a:buNone/>
              <a:defRPr sz="2000"/>
            </a:lvl6pPr>
            <a:lvl7pPr marL="2743363" indent="0">
              <a:buNone/>
              <a:defRPr sz="2000"/>
            </a:lvl7pPr>
            <a:lvl8pPr marL="3200590" indent="0">
              <a:buNone/>
              <a:defRPr sz="2000"/>
            </a:lvl8pPr>
            <a:lvl9pPr marL="3657818" indent="0">
              <a:buNone/>
              <a:defRPr sz="2000"/>
            </a:lvl9pPr>
          </a:lstStyle>
          <a:p>
            <a:endParaRPr lang="iu-Latn-CA"/>
          </a:p>
        </p:txBody>
      </p:sp>
      <p:sp>
        <p:nvSpPr>
          <p:cNvPr id="4" name="Text Placeholder 3">
            <a:extLst>
              <a:ext uri="{FF2B5EF4-FFF2-40B4-BE49-F238E27FC236}">
                <a16:creationId xmlns:a16="http://schemas.microsoft.com/office/drawing/2014/main" id="{42F7DB34-13EC-4C82-BECE-1BD793A00A9B}"/>
              </a:ext>
            </a:extLst>
          </p:cNvPr>
          <p:cNvSpPr>
            <a:spLocks noGrp="1"/>
          </p:cNvSpPr>
          <p:nvPr>
            <p:ph type="body" sz="half" idx="2"/>
          </p:nvPr>
        </p:nvSpPr>
        <p:spPr>
          <a:xfrm>
            <a:off x="839789" y="2057400"/>
            <a:ext cx="3932237" cy="3811588"/>
          </a:xfrm>
        </p:spPr>
        <p:txBody>
          <a:bodyPr/>
          <a:lstStyle>
            <a:lvl1pPr marL="0" indent="0">
              <a:buNone/>
              <a:defRPr sz="1600"/>
            </a:lvl1pPr>
            <a:lvl2pPr marL="457227" indent="0">
              <a:buNone/>
              <a:defRPr sz="1399"/>
            </a:lvl2pPr>
            <a:lvl3pPr marL="914455" indent="0">
              <a:buNone/>
              <a:defRPr sz="1201"/>
            </a:lvl3pPr>
            <a:lvl4pPr marL="1371682" indent="0">
              <a:buNone/>
              <a:defRPr sz="1000"/>
            </a:lvl4pPr>
            <a:lvl5pPr marL="1828908" indent="0">
              <a:buNone/>
              <a:defRPr sz="1000"/>
            </a:lvl5pPr>
            <a:lvl6pPr marL="2286136" indent="0">
              <a:buNone/>
              <a:defRPr sz="1000"/>
            </a:lvl6pPr>
            <a:lvl7pPr marL="2743363" indent="0">
              <a:buNone/>
              <a:defRPr sz="1000"/>
            </a:lvl7pPr>
            <a:lvl8pPr marL="3200590" indent="0">
              <a:buNone/>
              <a:defRPr sz="1000"/>
            </a:lvl8pPr>
            <a:lvl9pPr marL="365781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C64541-BB82-40F6-832D-B2AF5FE2AACC}"/>
              </a:ext>
            </a:extLst>
          </p:cNvPr>
          <p:cNvSpPr>
            <a:spLocks noGrp="1"/>
          </p:cNvSpPr>
          <p:nvPr>
            <p:ph type="dt" sz="half" idx="10"/>
          </p:nvPr>
        </p:nvSpPr>
        <p:spPr/>
        <p:txBody>
          <a:bodyPr/>
          <a:lstStyle/>
          <a:p>
            <a:fld id="{D77FDCBB-E2EF-47CC-98D6-10BAA0BD5B96}" type="datetimeFigureOut">
              <a:rPr lang="iu-Latn-CA" smtClean="0"/>
              <a:t>27/10/2021</a:t>
            </a:fld>
            <a:endParaRPr lang="iu-Latn-CA"/>
          </a:p>
        </p:txBody>
      </p:sp>
      <p:sp>
        <p:nvSpPr>
          <p:cNvPr id="6" name="Footer Placeholder 5">
            <a:extLst>
              <a:ext uri="{FF2B5EF4-FFF2-40B4-BE49-F238E27FC236}">
                <a16:creationId xmlns:a16="http://schemas.microsoft.com/office/drawing/2014/main" id="{9039362B-7B40-4539-9333-A81A16437F9C}"/>
              </a:ext>
            </a:extLst>
          </p:cNvPr>
          <p:cNvSpPr>
            <a:spLocks noGrp="1"/>
          </p:cNvSpPr>
          <p:nvPr>
            <p:ph type="ftr" sz="quarter" idx="11"/>
          </p:nvPr>
        </p:nvSpPr>
        <p:spPr/>
        <p:txBody>
          <a:bodyPr/>
          <a:lstStyle/>
          <a:p>
            <a:endParaRPr lang="iu-Latn-CA"/>
          </a:p>
        </p:txBody>
      </p:sp>
      <p:sp>
        <p:nvSpPr>
          <p:cNvPr id="7" name="Slide Number Placeholder 6">
            <a:extLst>
              <a:ext uri="{FF2B5EF4-FFF2-40B4-BE49-F238E27FC236}">
                <a16:creationId xmlns:a16="http://schemas.microsoft.com/office/drawing/2014/main" id="{15C5DD4E-F7AD-4E74-826A-CC43D876A205}"/>
              </a:ext>
            </a:extLst>
          </p:cNvPr>
          <p:cNvSpPr>
            <a:spLocks noGrp="1"/>
          </p:cNvSpPr>
          <p:nvPr>
            <p:ph type="sldNum" sz="quarter" idx="12"/>
          </p:nvPr>
        </p:nvSpPr>
        <p:spPr/>
        <p:txBody>
          <a:bodyPr/>
          <a:lstStyle/>
          <a:p>
            <a:fld id="{E4E9AAD1-A989-41DC-9C90-8EAEDDA6BAFD}" type="slidenum">
              <a:rPr lang="iu-Latn-CA" smtClean="0"/>
              <a:t>‹#›</a:t>
            </a:fld>
            <a:endParaRPr lang="iu-Latn-CA"/>
          </a:p>
        </p:txBody>
      </p:sp>
    </p:spTree>
    <p:extLst>
      <p:ext uri="{BB962C8B-B14F-4D97-AF65-F5344CB8AC3E}">
        <p14:creationId xmlns:p14="http://schemas.microsoft.com/office/powerpoint/2010/main" val="131080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EAE63-BA72-4240-8CDC-01F72F55B22E}"/>
              </a:ext>
            </a:extLst>
          </p:cNvPr>
          <p:cNvSpPr>
            <a:spLocks noGrp="1"/>
          </p:cNvSpPr>
          <p:nvPr>
            <p:ph type="title"/>
          </p:nvPr>
        </p:nvSpPr>
        <p:spPr/>
        <p:txBody>
          <a:bodyPr/>
          <a:lstStyle/>
          <a:p>
            <a:r>
              <a:rPr lang="en-US"/>
              <a:t>Click to edit Master title style</a:t>
            </a:r>
            <a:endParaRPr lang="iu-Latn-CA"/>
          </a:p>
        </p:txBody>
      </p:sp>
      <p:sp>
        <p:nvSpPr>
          <p:cNvPr id="3" name="Vertical Text Placeholder 2">
            <a:extLst>
              <a:ext uri="{FF2B5EF4-FFF2-40B4-BE49-F238E27FC236}">
                <a16:creationId xmlns:a16="http://schemas.microsoft.com/office/drawing/2014/main" id="{48B549C0-ADB7-4CFA-9F88-2CA3AD7FC1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u-Latn-CA"/>
          </a:p>
        </p:txBody>
      </p:sp>
      <p:sp>
        <p:nvSpPr>
          <p:cNvPr id="4" name="Date Placeholder 3">
            <a:extLst>
              <a:ext uri="{FF2B5EF4-FFF2-40B4-BE49-F238E27FC236}">
                <a16:creationId xmlns:a16="http://schemas.microsoft.com/office/drawing/2014/main" id="{08C1CC27-9813-45A8-9F04-D4FFE191B418}"/>
              </a:ext>
            </a:extLst>
          </p:cNvPr>
          <p:cNvSpPr>
            <a:spLocks noGrp="1"/>
          </p:cNvSpPr>
          <p:nvPr>
            <p:ph type="dt" sz="half" idx="10"/>
          </p:nvPr>
        </p:nvSpPr>
        <p:spPr/>
        <p:txBody>
          <a:bodyPr/>
          <a:lstStyle/>
          <a:p>
            <a:fld id="{D77FDCBB-E2EF-47CC-98D6-10BAA0BD5B96}" type="datetimeFigureOut">
              <a:rPr lang="iu-Latn-CA" smtClean="0"/>
              <a:t>27/10/2021</a:t>
            </a:fld>
            <a:endParaRPr lang="iu-Latn-CA"/>
          </a:p>
        </p:txBody>
      </p:sp>
      <p:sp>
        <p:nvSpPr>
          <p:cNvPr id="5" name="Footer Placeholder 4">
            <a:extLst>
              <a:ext uri="{FF2B5EF4-FFF2-40B4-BE49-F238E27FC236}">
                <a16:creationId xmlns:a16="http://schemas.microsoft.com/office/drawing/2014/main" id="{85FDF6FC-6938-43B7-A226-AEEB00D0097F}"/>
              </a:ext>
            </a:extLst>
          </p:cNvPr>
          <p:cNvSpPr>
            <a:spLocks noGrp="1"/>
          </p:cNvSpPr>
          <p:nvPr>
            <p:ph type="ftr" sz="quarter" idx="11"/>
          </p:nvPr>
        </p:nvSpPr>
        <p:spPr/>
        <p:txBody>
          <a:bodyPr/>
          <a:lstStyle/>
          <a:p>
            <a:endParaRPr lang="iu-Latn-CA"/>
          </a:p>
        </p:txBody>
      </p:sp>
      <p:sp>
        <p:nvSpPr>
          <p:cNvPr id="6" name="Slide Number Placeholder 5">
            <a:extLst>
              <a:ext uri="{FF2B5EF4-FFF2-40B4-BE49-F238E27FC236}">
                <a16:creationId xmlns:a16="http://schemas.microsoft.com/office/drawing/2014/main" id="{59881913-E178-4D92-B1BA-0E79B3E8A0A6}"/>
              </a:ext>
            </a:extLst>
          </p:cNvPr>
          <p:cNvSpPr>
            <a:spLocks noGrp="1"/>
          </p:cNvSpPr>
          <p:nvPr>
            <p:ph type="sldNum" sz="quarter" idx="12"/>
          </p:nvPr>
        </p:nvSpPr>
        <p:spPr/>
        <p:txBody>
          <a:bodyPr/>
          <a:lstStyle/>
          <a:p>
            <a:fld id="{E4E9AAD1-A989-41DC-9C90-8EAEDDA6BAFD}" type="slidenum">
              <a:rPr lang="iu-Latn-CA" smtClean="0"/>
              <a:t>‹#›</a:t>
            </a:fld>
            <a:endParaRPr lang="iu-Latn-CA"/>
          </a:p>
        </p:txBody>
      </p:sp>
    </p:spTree>
    <p:extLst>
      <p:ext uri="{BB962C8B-B14F-4D97-AF65-F5344CB8AC3E}">
        <p14:creationId xmlns:p14="http://schemas.microsoft.com/office/powerpoint/2010/main" val="33106384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DFDC79-CD3E-435C-9FE6-7F88F4AE0A7D}"/>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iu-Latn-CA"/>
          </a:p>
        </p:txBody>
      </p:sp>
      <p:sp>
        <p:nvSpPr>
          <p:cNvPr id="3" name="Vertical Text Placeholder 2">
            <a:extLst>
              <a:ext uri="{FF2B5EF4-FFF2-40B4-BE49-F238E27FC236}">
                <a16:creationId xmlns:a16="http://schemas.microsoft.com/office/drawing/2014/main" id="{C5F9B624-682B-466B-8C26-9A053AE40793}"/>
              </a:ext>
            </a:extLst>
          </p:cNvPr>
          <p:cNvSpPr>
            <a:spLocks noGrp="1"/>
          </p:cNvSpPr>
          <p:nvPr>
            <p:ph type="body" orient="vert" idx="1"/>
          </p:nvPr>
        </p:nvSpPr>
        <p:spPr>
          <a:xfrm>
            <a:off x="838202" y="365125"/>
            <a:ext cx="773429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u-Latn-CA"/>
          </a:p>
        </p:txBody>
      </p:sp>
      <p:sp>
        <p:nvSpPr>
          <p:cNvPr id="4" name="Date Placeholder 3">
            <a:extLst>
              <a:ext uri="{FF2B5EF4-FFF2-40B4-BE49-F238E27FC236}">
                <a16:creationId xmlns:a16="http://schemas.microsoft.com/office/drawing/2014/main" id="{63DFC8CB-41A3-4485-B391-6EA30F29F172}"/>
              </a:ext>
            </a:extLst>
          </p:cNvPr>
          <p:cNvSpPr>
            <a:spLocks noGrp="1"/>
          </p:cNvSpPr>
          <p:nvPr>
            <p:ph type="dt" sz="half" idx="10"/>
          </p:nvPr>
        </p:nvSpPr>
        <p:spPr/>
        <p:txBody>
          <a:bodyPr/>
          <a:lstStyle/>
          <a:p>
            <a:fld id="{D77FDCBB-E2EF-47CC-98D6-10BAA0BD5B96}" type="datetimeFigureOut">
              <a:rPr lang="iu-Latn-CA" smtClean="0"/>
              <a:t>27/10/2021</a:t>
            </a:fld>
            <a:endParaRPr lang="iu-Latn-CA"/>
          </a:p>
        </p:txBody>
      </p:sp>
      <p:sp>
        <p:nvSpPr>
          <p:cNvPr id="5" name="Footer Placeholder 4">
            <a:extLst>
              <a:ext uri="{FF2B5EF4-FFF2-40B4-BE49-F238E27FC236}">
                <a16:creationId xmlns:a16="http://schemas.microsoft.com/office/drawing/2014/main" id="{2D580A6F-0A0B-474C-B33B-8C7B0397F8B1}"/>
              </a:ext>
            </a:extLst>
          </p:cNvPr>
          <p:cNvSpPr>
            <a:spLocks noGrp="1"/>
          </p:cNvSpPr>
          <p:nvPr>
            <p:ph type="ftr" sz="quarter" idx="11"/>
          </p:nvPr>
        </p:nvSpPr>
        <p:spPr/>
        <p:txBody>
          <a:bodyPr/>
          <a:lstStyle/>
          <a:p>
            <a:endParaRPr lang="iu-Latn-CA"/>
          </a:p>
        </p:txBody>
      </p:sp>
      <p:sp>
        <p:nvSpPr>
          <p:cNvPr id="6" name="Slide Number Placeholder 5">
            <a:extLst>
              <a:ext uri="{FF2B5EF4-FFF2-40B4-BE49-F238E27FC236}">
                <a16:creationId xmlns:a16="http://schemas.microsoft.com/office/drawing/2014/main" id="{EB298462-32F8-4F39-834E-BB05F0FE1E38}"/>
              </a:ext>
            </a:extLst>
          </p:cNvPr>
          <p:cNvSpPr>
            <a:spLocks noGrp="1"/>
          </p:cNvSpPr>
          <p:nvPr>
            <p:ph type="sldNum" sz="quarter" idx="12"/>
          </p:nvPr>
        </p:nvSpPr>
        <p:spPr/>
        <p:txBody>
          <a:bodyPr/>
          <a:lstStyle/>
          <a:p>
            <a:fld id="{E4E9AAD1-A989-41DC-9C90-8EAEDDA6BAFD}" type="slidenum">
              <a:rPr lang="iu-Latn-CA" smtClean="0"/>
              <a:t>‹#›</a:t>
            </a:fld>
            <a:endParaRPr lang="iu-Latn-CA"/>
          </a:p>
        </p:txBody>
      </p:sp>
    </p:spTree>
    <p:extLst>
      <p:ext uri="{BB962C8B-B14F-4D97-AF65-F5344CB8AC3E}">
        <p14:creationId xmlns:p14="http://schemas.microsoft.com/office/powerpoint/2010/main" val="102300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1" y="516468"/>
            <a:ext cx="7518399" cy="471365"/>
          </a:xfrm>
          <a:prstGeom prst="rect">
            <a:avLst/>
          </a:prstGeom>
        </p:spPr>
        <p:txBody>
          <a:bodyPr wrap="none" lIns="0" tIns="0" rIns="0" bIns="0" anchor="ctr">
            <a:noAutofit/>
          </a:bodyPr>
          <a:lstStyle>
            <a:lvl1pPr algn="ctr">
              <a:defRPr sz="3733"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1" y="985789"/>
            <a:ext cx="5486400" cy="267661"/>
          </a:xfrm>
          <a:prstGeom prst="rect">
            <a:avLst/>
          </a:prstGeom>
        </p:spPr>
        <p:txBody>
          <a:bodyPr wrap="none" lIns="0" tIns="0" rIns="0" bIns="0" anchor="ctr">
            <a:noAutofit/>
          </a:bodyPr>
          <a:lstStyle>
            <a:lvl1pPr marL="0" indent="0" algn="ctr">
              <a:buNone/>
              <a:defRPr sz="1468" b="1" baseline="0">
                <a:solidFill>
                  <a:schemeClr val="bg1">
                    <a:lumMod val="75000"/>
                  </a:schemeClr>
                </a:solidFill>
              </a:defRPr>
            </a:lvl1pPr>
            <a:lvl2pPr marL="609621" indent="0">
              <a:buNone/>
              <a:defRPr sz="1600"/>
            </a:lvl2pPr>
            <a:lvl3pPr marL="1219243" indent="0">
              <a:buNone/>
              <a:defRPr sz="1333"/>
            </a:lvl3pPr>
            <a:lvl4pPr marL="1828863" indent="0">
              <a:buNone/>
              <a:defRPr sz="1201"/>
            </a:lvl4pPr>
            <a:lvl5pPr marL="2438484" indent="0">
              <a:buNone/>
              <a:defRPr sz="1201"/>
            </a:lvl5pPr>
            <a:lvl6pPr marL="3048104" indent="0">
              <a:buNone/>
              <a:defRPr sz="1201"/>
            </a:lvl6pPr>
            <a:lvl7pPr marL="3657727" indent="0">
              <a:buNone/>
              <a:defRPr sz="1201"/>
            </a:lvl7pPr>
            <a:lvl8pPr marL="4267347" indent="0">
              <a:buNone/>
              <a:defRPr sz="1201"/>
            </a:lvl8pPr>
            <a:lvl9pPr marL="4876968" indent="0">
              <a:buNone/>
              <a:defRPr sz="1201"/>
            </a:lvl9pPr>
          </a:lstStyle>
          <a:p>
            <a:pPr lvl="0"/>
            <a:r>
              <a:rPr lang="en-US" dirty="0"/>
              <a:t>Subtext Goes Here</a:t>
            </a:r>
          </a:p>
        </p:txBody>
      </p:sp>
      <p:sp>
        <p:nvSpPr>
          <p:cNvPr id="11" name="Round Same Side Corner Rectangle 10"/>
          <p:cNvSpPr/>
          <p:nvPr userDrawn="1"/>
        </p:nvSpPr>
        <p:spPr>
          <a:xfrm rot="16200000" flipH="1">
            <a:off x="11731146" y="6331909"/>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50000"/>
                  <a:lumOff val="50000"/>
                </a:schemeClr>
              </a:solidFill>
            </a:endParaRPr>
          </a:p>
        </p:txBody>
      </p:sp>
      <p:sp>
        <p:nvSpPr>
          <p:cNvPr id="12" name="Slide Number Placeholder 4"/>
          <p:cNvSpPr>
            <a:spLocks noGrp="1"/>
          </p:cNvSpPr>
          <p:nvPr>
            <p:ph type="sldNum" sz="quarter" idx="12"/>
          </p:nvPr>
        </p:nvSpPr>
        <p:spPr>
          <a:xfrm>
            <a:off x="11662442" y="6408718"/>
            <a:ext cx="508002" cy="366183"/>
          </a:xfrm>
          <a:prstGeom prst="rect">
            <a:avLst/>
          </a:prstGeom>
        </p:spPr>
        <p:txBody>
          <a:bodyPr anchor="ctr"/>
          <a:lstStyle>
            <a:lvl1pPr algn="ctr">
              <a:defRPr sz="1201"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92874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D21B-DD83-48F7-9077-8640204CB8E7}"/>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6B82A0B0-E217-4869-B522-485E734CD5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4129370D-1C65-4DA7-A292-58B55073A5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50A6F7B4-7978-41F8-A50F-0AE0BB6F2C1A}"/>
              </a:ext>
            </a:extLst>
          </p:cNvPr>
          <p:cNvSpPr>
            <a:spLocks noGrp="1"/>
          </p:cNvSpPr>
          <p:nvPr>
            <p:ph type="dt" sz="half" idx="10"/>
          </p:nvPr>
        </p:nvSpPr>
        <p:spPr/>
        <p:txBody>
          <a:bodyPr/>
          <a:lstStyle/>
          <a:p>
            <a:fld id="{300C7B22-4E9C-4C89-AD82-531870088251}" type="datetimeFigureOut">
              <a:rPr lang="id-ID" smtClean="0"/>
              <a:t>27/10/2021</a:t>
            </a:fld>
            <a:endParaRPr lang="id-ID"/>
          </a:p>
        </p:txBody>
      </p:sp>
      <p:sp>
        <p:nvSpPr>
          <p:cNvPr id="6" name="Footer Placeholder 5">
            <a:extLst>
              <a:ext uri="{FF2B5EF4-FFF2-40B4-BE49-F238E27FC236}">
                <a16:creationId xmlns:a16="http://schemas.microsoft.com/office/drawing/2014/main" id="{FC6B9A39-E00E-4976-88B3-4D2B74D37BA8}"/>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9EE2DF97-F82B-4A91-8817-375EDC2BA85D}"/>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254602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F23E-21F4-496B-A0CB-B1E2861A7651}"/>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16EDE99-219D-4429-AB42-2719B2990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993C71-2092-4191-A9EE-19EF2BCD1B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9BFFA851-FE2A-41A3-A12C-31CA320842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07B8AC-F541-4477-8373-78DCBB327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EEF983F4-AF93-4A6D-94F7-7D70F8FA0297}"/>
              </a:ext>
            </a:extLst>
          </p:cNvPr>
          <p:cNvSpPr>
            <a:spLocks noGrp="1"/>
          </p:cNvSpPr>
          <p:nvPr>
            <p:ph type="dt" sz="half" idx="10"/>
          </p:nvPr>
        </p:nvSpPr>
        <p:spPr/>
        <p:txBody>
          <a:bodyPr/>
          <a:lstStyle/>
          <a:p>
            <a:fld id="{300C7B22-4E9C-4C89-AD82-531870088251}" type="datetimeFigureOut">
              <a:rPr lang="id-ID" smtClean="0"/>
              <a:t>27/10/2021</a:t>
            </a:fld>
            <a:endParaRPr lang="id-ID"/>
          </a:p>
        </p:txBody>
      </p:sp>
      <p:sp>
        <p:nvSpPr>
          <p:cNvPr id="8" name="Footer Placeholder 7">
            <a:extLst>
              <a:ext uri="{FF2B5EF4-FFF2-40B4-BE49-F238E27FC236}">
                <a16:creationId xmlns:a16="http://schemas.microsoft.com/office/drawing/2014/main" id="{AF4EE2A4-3712-49C7-9C3F-88877B8087EB}"/>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6E807CBE-4377-4FA8-8014-ACBA10F72B7F}"/>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4449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FE1E-25B0-4E94-B2DC-AB64959E3242}"/>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499BB481-A5C9-4BCD-8539-70DCD1ACB9BC}"/>
              </a:ext>
            </a:extLst>
          </p:cNvPr>
          <p:cNvSpPr>
            <a:spLocks noGrp="1"/>
          </p:cNvSpPr>
          <p:nvPr>
            <p:ph type="dt" sz="half" idx="10"/>
          </p:nvPr>
        </p:nvSpPr>
        <p:spPr/>
        <p:txBody>
          <a:bodyPr/>
          <a:lstStyle/>
          <a:p>
            <a:fld id="{300C7B22-4E9C-4C89-AD82-531870088251}" type="datetimeFigureOut">
              <a:rPr lang="id-ID" smtClean="0"/>
              <a:t>27/10/2021</a:t>
            </a:fld>
            <a:endParaRPr lang="id-ID"/>
          </a:p>
        </p:txBody>
      </p:sp>
      <p:sp>
        <p:nvSpPr>
          <p:cNvPr id="4" name="Footer Placeholder 3">
            <a:extLst>
              <a:ext uri="{FF2B5EF4-FFF2-40B4-BE49-F238E27FC236}">
                <a16:creationId xmlns:a16="http://schemas.microsoft.com/office/drawing/2014/main" id="{A0E58934-035D-4AD5-AD00-8818C85ED6EF}"/>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F3DB297C-1443-47E2-B8D0-D6B6889E0D34}"/>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202483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A25C1-CBA1-40D1-BB5F-287051AF9572}"/>
              </a:ext>
            </a:extLst>
          </p:cNvPr>
          <p:cNvSpPr>
            <a:spLocks noGrp="1"/>
          </p:cNvSpPr>
          <p:nvPr>
            <p:ph type="dt" sz="half" idx="10"/>
          </p:nvPr>
        </p:nvSpPr>
        <p:spPr/>
        <p:txBody>
          <a:bodyPr/>
          <a:lstStyle/>
          <a:p>
            <a:fld id="{300C7B22-4E9C-4C89-AD82-531870088251}" type="datetimeFigureOut">
              <a:rPr lang="id-ID" smtClean="0"/>
              <a:t>27/10/2021</a:t>
            </a:fld>
            <a:endParaRPr lang="id-ID"/>
          </a:p>
        </p:txBody>
      </p:sp>
      <p:sp>
        <p:nvSpPr>
          <p:cNvPr id="3" name="Footer Placeholder 2">
            <a:extLst>
              <a:ext uri="{FF2B5EF4-FFF2-40B4-BE49-F238E27FC236}">
                <a16:creationId xmlns:a16="http://schemas.microsoft.com/office/drawing/2014/main" id="{C1D88B28-C095-47F2-916E-8993C630FB46}"/>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58A8FFF1-37DE-4C7C-8293-17B6844BD191}"/>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83478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3990749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3927639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8EBCA-6015-4168-962A-46DC46E4B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9C931031-4A03-45DC-B07D-7765B9CC1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5C72F359-C6F2-4134-8B5E-242563755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C7B22-4E9C-4C89-AD82-531870088251}" type="datetimeFigureOut">
              <a:rPr lang="id-ID" smtClean="0"/>
              <a:t>27/10/2021</a:t>
            </a:fld>
            <a:endParaRPr lang="id-ID"/>
          </a:p>
        </p:txBody>
      </p:sp>
      <p:sp>
        <p:nvSpPr>
          <p:cNvPr id="5" name="Footer Placeholder 4">
            <a:extLst>
              <a:ext uri="{FF2B5EF4-FFF2-40B4-BE49-F238E27FC236}">
                <a16:creationId xmlns:a16="http://schemas.microsoft.com/office/drawing/2014/main" id="{0F16D07B-9136-4B6A-80EC-F199138BD9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51E713FE-28A5-40A3-9412-6AF4DABAAB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BFB3F4-8F1C-41ED-8AE9-BF961427C340}" type="slidenum">
              <a:rPr lang="id-ID" smtClean="0"/>
              <a:t>‹#›</a:t>
            </a:fld>
            <a:endParaRPr lang="id-ID"/>
          </a:p>
        </p:txBody>
      </p:sp>
    </p:spTree>
    <p:extLst>
      <p:ext uri="{BB962C8B-B14F-4D97-AF65-F5344CB8AC3E}">
        <p14:creationId xmlns:p14="http://schemas.microsoft.com/office/powerpoint/2010/main" val="4058410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8" r:id="rId8"/>
    <p:sldLayoutId id="2147483670" r:id="rId9"/>
    <p:sldLayoutId id="2147483669" r:id="rId10"/>
    <p:sldLayoutId id="2147483671" r:id="rId11"/>
    <p:sldLayoutId id="2147483672" r:id="rId12"/>
    <p:sldLayoutId id="2147483656" r:id="rId13"/>
    <p:sldLayoutId id="2147483657" r:id="rId14"/>
    <p:sldLayoutId id="2147483658" r:id="rId15"/>
    <p:sldLayoutId id="2147483659" r:id="rId16"/>
    <p:sldLayoutId id="2147483660" r:id="rId17"/>
    <p:sldLayoutId id="2147483663" r:id="rId18"/>
    <p:sldLayoutId id="2147483664" r:id="rId19"/>
    <p:sldLayoutId id="2147483665" r:id="rId20"/>
    <p:sldLayoutId id="2147483666" r:id="rId21"/>
    <p:sldLayoutId id="214748366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F8B5AF-DC47-46B0-9D06-EA20580BA8A2}"/>
              </a:ext>
            </a:extLst>
          </p:cNvPr>
          <p:cNvSpPr>
            <a:spLocks noGrp="1"/>
          </p:cNvSpPr>
          <p:nvPr>
            <p:ph type="title"/>
          </p:nvPr>
        </p:nvSpPr>
        <p:spPr>
          <a:xfrm>
            <a:off x="838200" y="365125"/>
            <a:ext cx="10515601" cy="1325563"/>
          </a:xfrm>
          <a:prstGeom prst="rect">
            <a:avLst/>
          </a:prstGeom>
        </p:spPr>
        <p:txBody>
          <a:bodyPr vert="horz" lIns="91440" tIns="45720" rIns="91440" bIns="45720" rtlCol="0" anchor="ctr">
            <a:normAutofit/>
          </a:bodyPr>
          <a:lstStyle/>
          <a:p>
            <a:r>
              <a:rPr lang="en-US"/>
              <a:t>Click to edit Master title style</a:t>
            </a:r>
            <a:endParaRPr lang="iu-Latn-CA"/>
          </a:p>
        </p:txBody>
      </p:sp>
      <p:sp>
        <p:nvSpPr>
          <p:cNvPr id="3" name="Text Placeholder 2">
            <a:extLst>
              <a:ext uri="{FF2B5EF4-FFF2-40B4-BE49-F238E27FC236}">
                <a16:creationId xmlns:a16="http://schemas.microsoft.com/office/drawing/2014/main" id="{CB9560DA-F800-4EF9-B774-BC032C1877B0}"/>
              </a:ext>
            </a:extLst>
          </p:cNvPr>
          <p:cNvSpPr>
            <a:spLocks noGrp="1"/>
          </p:cNvSpPr>
          <p:nvPr>
            <p:ph type="body" idx="1"/>
          </p:nvPr>
        </p:nvSpPr>
        <p:spPr>
          <a:xfrm>
            <a:off x="838200" y="1825625"/>
            <a:ext cx="1051560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u-Latn-CA"/>
          </a:p>
        </p:txBody>
      </p:sp>
      <p:sp>
        <p:nvSpPr>
          <p:cNvPr id="4" name="Date Placeholder 3">
            <a:extLst>
              <a:ext uri="{FF2B5EF4-FFF2-40B4-BE49-F238E27FC236}">
                <a16:creationId xmlns:a16="http://schemas.microsoft.com/office/drawing/2014/main" id="{296786E5-9BB0-4D11-9698-640303B9D403}"/>
              </a:ext>
            </a:extLst>
          </p:cNvPr>
          <p:cNvSpPr>
            <a:spLocks noGrp="1"/>
          </p:cNvSpPr>
          <p:nvPr>
            <p:ph type="dt" sz="half" idx="2"/>
          </p:nvPr>
        </p:nvSpPr>
        <p:spPr>
          <a:xfrm>
            <a:off x="838200" y="6356351"/>
            <a:ext cx="2743201" cy="365125"/>
          </a:xfrm>
          <a:prstGeom prst="rect">
            <a:avLst/>
          </a:prstGeom>
        </p:spPr>
        <p:txBody>
          <a:bodyPr vert="horz" lIns="91440" tIns="45720" rIns="91440" bIns="45720" rtlCol="0" anchor="ctr"/>
          <a:lstStyle>
            <a:lvl1pPr algn="l">
              <a:defRPr sz="1201">
                <a:solidFill>
                  <a:schemeClr val="tx1">
                    <a:tint val="75000"/>
                  </a:schemeClr>
                </a:solidFill>
              </a:defRPr>
            </a:lvl1pPr>
          </a:lstStyle>
          <a:p>
            <a:fld id="{D77FDCBB-E2EF-47CC-98D6-10BAA0BD5B96}" type="datetimeFigureOut">
              <a:rPr lang="iu-Latn-CA" smtClean="0"/>
              <a:t>27/10/2021</a:t>
            </a:fld>
            <a:endParaRPr lang="iu-Latn-CA"/>
          </a:p>
        </p:txBody>
      </p:sp>
      <p:sp>
        <p:nvSpPr>
          <p:cNvPr id="5" name="Footer Placeholder 4">
            <a:extLst>
              <a:ext uri="{FF2B5EF4-FFF2-40B4-BE49-F238E27FC236}">
                <a16:creationId xmlns:a16="http://schemas.microsoft.com/office/drawing/2014/main" id="{BA7B011F-9A84-4615-9736-15CB73418A54}"/>
              </a:ext>
            </a:extLst>
          </p:cNvPr>
          <p:cNvSpPr>
            <a:spLocks noGrp="1"/>
          </p:cNvSpPr>
          <p:nvPr>
            <p:ph type="ftr" sz="quarter" idx="3"/>
          </p:nvPr>
        </p:nvSpPr>
        <p:spPr>
          <a:xfrm>
            <a:off x="4038601" y="6356351"/>
            <a:ext cx="4114799" cy="365125"/>
          </a:xfrm>
          <a:prstGeom prst="rect">
            <a:avLst/>
          </a:prstGeom>
        </p:spPr>
        <p:txBody>
          <a:bodyPr vert="horz" lIns="91440" tIns="45720" rIns="91440" bIns="45720" rtlCol="0" anchor="ctr"/>
          <a:lstStyle>
            <a:lvl1pPr algn="ctr">
              <a:defRPr sz="1201">
                <a:solidFill>
                  <a:schemeClr val="tx1">
                    <a:tint val="75000"/>
                  </a:schemeClr>
                </a:solidFill>
              </a:defRPr>
            </a:lvl1pPr>
          </a:lstStyle>
          <a:p>
            <a:endParaRPr lang="iu-Latn-CA"/>
          </a:p>
        </p:txBody>
      </p:sp>
      <p:sp>
        <p:nvSpPr>
          <p:cNvPr id="6" name="Slide Number Placeholder 5">
            <a:extLst>
              <a:ext uri="{FF2B5EF4-FFF2-40B4-BE49-F238E27FC236}">
                <a16:creationId xmlns:a16="http://schemas.microsoft.com/office/drawing/2014/main" id="{D8E06471-B429-4749-955E-3A6C3D2E16BA}"/>
              </a:ext>
            </a:extLst>
          </p:cNvPr>
          <p:cNvSpPr>
            <a:spLocks noGrp="1"/>
          </p:cNvSpPr>
          <p:nvPr>
            <p:ph type="sldNum" sz="quarter" idx="4"/>
          </p:nvPr>
        </p:nvSpPr>
        <p:spPr>
          <a:xfrm>
            <a:off x="8610599" y="6356351"/>
            <a:ext cx="2743201" cy="365125"/>
          </a:xfrm>
          <a:prstGeom prst="rect">
            <a:avLst/>
          </a:prstGeom>
        </p:spPr>
        <p:txBody>
          <a:bodyPr vert="horz" lIns="91440" tIns="45720" rIns="91440" bIns="45720" rtlCol="0" anchor="ctr"/>
          <a:lstStyle>
            <a:lvl1pPr algn="r">
              <a:defRPr sz="1201">
                <a:solidFill>
                  <a:schemeClr val="tx1">
                    <a:tint val="75000"/>
                  </a:schemeClr>
                </a:solidFill>
              </a:defRPr>
            </a:lvl1pPr>
          </a:lstStyle>
          <a:p>
            <a:fld id="{E4E9AAD1-A989-41DC-9C90-8EAEDDA6BAFD}" type="slidenum">
              <a:rPr lang="iu-Latn-CA" smtClean="0"/>
              <a:t>‹#›</a:t>
            </a:fld>
            <a:endParaRPr lang="iu-Latn-CA"/>
          </a:p>
        </p:txBody>
      </p:sp>
    </p:spTree>
    <p:extLst>
      <p:ext uri="{BB962C8B-B14F-4D97-AF65-F5344CB8AC3E}">
        <p14:creationId xmlns:p14="http://schemas.microsoft.com/office/powerpoint/2010/main" val="327836592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55"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14" indent="-228614" algn="l" defTabSz="914455"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41" indent="-228614" algn="l" defTabSz="914455"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3067" indent="-228614" algn="l" defTabSz="91445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96" indent="-228614" algn="l" defTabSz="91445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522" indent="-228614" algn="l" defTabSz="91445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749" indent="-228614" algn="l" defTabSz="91445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77" indent="-228614" algn="l" defTabSz="91445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204" indent="-228614" algn="l" defTabSz="91445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430" indent="-228614" algn="l" defTabSz="91445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55" rtl="0" eaLnBrk="1" latinLnBrk="0" hangingPunct="1">
        <a:defRPr sz="1801" kern="1200">
          <a:solidFill>
            <a:schemeClr val="tx1"/>
          </a:solidFill>
          <a:latin typeface="+mn-lt"/>
          <a:ea typeface="+mn-ea"/>
          <a:cs typeface="+mn-cs"/>
        </a:defRPr>
      </a:lvl1pPr>
      <a:lvl2pPr marL="457227" algn="l" defTabSz="914455" rtl="0" eaLnBrk="1" latinLnBrk="0" hangingPunct="1">
        <a:defRPr sz="1801" kern="1200">
          <a:solidFill>
            <a:schemeClr val="tx1"/>
          </a:solidFill>
          <a:latin typeface="+mn-lt"/>
          <a:ea typeface="+mn-ea"/>
          <a:cs typeface="+mn-cs"/>
        </a:defRPr>
      </a:lvl2pPr>
      <a:lvl3pPr marL="914455" algn="l" defTabSz="914455" rtl="0" eaLnBrk="1" latinLnBrk="0" hangingPunct="1">
        <a:defRPr sz="1801" kern="1200">
          <a:solidFill>
            <a:schemeClr val="tx1"/>
          </a:solidFill>
          <a:latin typeface="+mn-lt"/>
          <a:ea typeface="+mn-ea"/>
          <a:cs typeface="+mn-cs"/>
        </a:defRPr>
      </a:lvl3pPr>
      <a:lvl4pPr marL="1371682" algn="l" defTabSz="914455" rtl="0" eaLnBrk="1" latinLnBrk="0" hangingPunct="1">
        <a:defRPr sz="1801" kern="1200">
          <a:solidFill>
            <a:schemeClr val="tx1"/>
          </a:solidFill>
          <a:latin typeface="+mn-lt"/>
          <a:ea typeface="+mn-ea"/>
          <a:cs typeface="+mn-cs"/>
        </a:defRPr>
      </a:lvl4pPr>
      <a:lvl5pPr marL="1828908" algn="l" defTabSz="914455" rtl="0" eaLnBrk="1" latinLnBrk="0" hangingPunct="1">
        <a:defRPr sz="1801" kern="1200">
          <a:solidFill>
            <a:schemeClr val="tx1"/>
          </a:solidFill>
          <a:latin typeface="+mn-lt"/>
          <a:ea typeface="+mn-ea"/>
          <a:cs typeface="+mn-cs"/>
        </a:defRPr>
      </a:lvl5pPr>
      <a:lvl6pPr marL="2286136" algn="l" defTabSz="914455" rtl="0" eaLnBrk="1" latinLnBrk="0" hangingPunct="1">
        <a:defRPr sz="1801" kern="1200">
          <a:solidFill>
            <a:schemeClr val="tx1"/>
          </a:solidFill>
          <a:latin typeface="+mn-lt"/>
          <a:ea typeface="+mn-ea"/>
          <a:cs typeface="+mn-cs"/>
        </a:defRPr>
      </a:lvl6pPr>
      <a:lvl7pPr marL="2743363" algn="l" defTabSz="914455" rtl="0" eaLnBrk="1" latinLnBrk="0" hangingPunct="1">
        <a:defRPr sz="1801" kern="1200">
          <a:solidFill>
            <a:schemeClr val="tx1"/>
          </a:solidFill>
          <a:latin typeface="+mn-lt"/>
          <a:ea typeface="+mn-ea"/>
          <a:cs typeface="+mn-cs"/>
        </a:defRPr>
      </a:lvl7pPr>
      <a:lvl8pPr marL="3200590" algn="l" defTabSz="914455" rtl="0" eaLnBrk="1" latinLnBrk="0" hangingPunct="1">
        <a:defRPr sz="1801" kern="1200">
          <a:solidFill>
            <a:schemeClr val="tx1"/>
          </a:solidFill>
          <a:latin typeface="+mn-lt"/>
          <a:ea typeface="+mn-ea"/>
          <a:cs typeface="+mn-cs"/>
        </a:defRPr>
      </a:lvl8pPr>
      <a:lvl9pPr marL="3657818" algn="l" defTabSz="914455"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18.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7.xml"/><Relationship Id="rId6" Type="http://schemas.openxmlformats.org/officeDocument/2006/relationships/image" Target="../media/image38.tiff"/><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21" Type="http://schemas.openxmlformats.org/officeDocument/2006/relationships/image" Target="../media/image19.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59.sv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58.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20.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6F0193-1163-4339-8928-4BB3FC57A49D}"/>
              </a:ext>
            </a:extLst>
          </p:cNvPr>
          <p:cNvSpPr/>
          <p:nvPr/>
        </p:nvSpPr>
        <p:spPr>
          <a:xfrm>
            <a:off x="10508173" y="2423044"/>
            <a:ext cx="192024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Rectangle 34">
            <a:extLst>
              <a:ext uri="{FF2B5EF4-FFF2-40B4-BE49-F238E27FC236}">
                <a16:creationId xmlns:a16="http://schemas.microsoft.com/office/drawing/2014/main" id="{32354FF1-4C11-4502-A016-4DF6AB06BFF4}"/>
              </a:ext>
            </a:extLst>
          </p:cNvPr>
          <p:cNvSpPr/>
          <p:nvPr/>
        </p:nvSpPr>
        <p:spPr>
          <a:xfrm>
            <a:off x="10485088" y="2605924"/>
            <a:ext cx="457200" cy="91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a:extLst>
              <a:ext uri="{FF2B5EF4-FFF2-40B4-BE49-F238E27FC236}">
                <a16:creationId xmlns:a16="http://schemas.microsoft.com/office/drawing/2014/main" id="{DF166F6B-B975-4F3C-BCF2-9971086140FB}"/>
              </a:ext>
            </a:extLst>
          </p:cNvPr>
          <p:cNvSpPr txBox="1"/>
          <p:nvPr/>
        </p:nvSpPr>
        <p:spPr>
          <a:xfrm>
            <a:off x="481174" y="3830913"/>
            <a:ext cx="3401359" cy="523220"/>
          </a:xfrm>
          <a:prstGeom prst="rect">
            <a:avLst/>
          </a:prstGeom>
          <a:noFill/>
        </p:spPr>
        <p:txBody>
          <a:bodyPr wrap="square" rtlCol="0" anchor="ctr">
            <a:spAutoFit/>
          </a:bodyPr>
          <a:lstStyle/>
          <a:p>
            <a:r>
              <a:rPr lang="en-US" altLang="ko-KR" sz="2800" b="1" noProof="1">
                <a:solidFill>
                  <a:schemeClr val="accent1"/>
                </a:solidFill>
                <a:latin typeface="Avenir Next LT Pro" panose="020B0504020202020204" pitchFamily="34" charset="0"/>
                <a:cs typeface="Arial" pitchFamily="34" charset="0"/>
              </a:rPr>
              <a:t>Tahun 2020-2024</a:t>
            </a:r>
          </a:p>
        </p:txBody>
      </p:sp>
      <p:sp>
        <p:nvSpPr>
          <p:cNvPr id="13" name="TextBox 12">
            <a:extLst>
              <a:ext uri="{FF2B5EF4-FFF2-40B4-BE49-F238E27FC236}">
                <a16:creationId xmlns:a16="http://schemas.microsoft.com/office/drawing/2014/main" id="{C221F751-3C5B-4561-AD14-8637C5B66736}"/>
              </a:ext>
            </a:extLst>
          </p:cNvPr>
          <p:cNvSpPr txBox="1"/>
          <p:nvPr/>
        </p:nvSpPr>
        <p:spPr>
          <a:xfrm>
            <a:off x="481174" y="2311815"/>
            <a:ext cx="4516242" cy="861774"/>
          </a:xfrm>
          <a:prstGeom prst="rect">
            <a:avLst/>
          </a:prstGeom>
          <a:noFill/>
        </p:spPr>
        <p:txBody>
          <a:bodyPr wrap="square" rtlCol="0" anchor="ctr">
            <a:spAutoFit/>
          </a:bodyPr>
          <a:lstStyle/>
          <a:p>
            <a:r>
              <a:rPr lang="en-US" altLang="ko-KR" sz="5000" b="1" noProof="1">
                <a:latin typeface="Avenir Next LT Pro" panose="020B0504020202020204" pitchFamily="34" charset="0"/>
                <a:cs typeface="Arial" pitchFamily="34" charset="0"/>
              </a:rPr>
              <a:t>PENGUATAN</a:t>
            </a:r>
          </a:p>
        </p:txBody>
      </p:sp>
      <p:sp>
        <p:nvSpPr>
          <p:cNvPr id="123" name="TextBox 122">
            <a:extLst>
              <a:ext uri="{FF2B5EF4-FFF2-40B4-BE49-F238E27FC236}">
                <a16:creationId xmlns:a16="http://schemas.microsoft.com/office/drawing/2014/main" id="{FB70FF2A-CF5C-4C3F-B5C6-A2DDF37295E2}"/>
              </a:ext>
            </a:extLst>
          </p:cNvPr>
          <p:cNvSpPr txBox="1"/>
          <p:nvPr/>
        </p:nvSpPr>
        <p:spPr>
          <a:xfrm>
            <a:off x="481174" y="2907583"/>
            <a:ext cx="8500847" cy="923330"/>
          </a:xfrm>
          <a:prstGeom prst="rect">
            <a:avLst/>
          </a:prstGeom>
          <a:noFill/>
        </p:spPr>
        <p:txBody>
          <a:bodyPr wrap="square" rtlCol="0" anchor="ctr">
            <a:spAutoFit/>
          </a:bodyPr>
          <a:lstStyle/>
          <a:p>
            <a:r>
              <a:rPr lang="en-US" altLang="ko-KR" sz="5400" b="1" noProof="1">
                <a:latin typeface="Avenir Next LT Pro" panose="020B0504020202020204" pitchFamily="34" charset="0"/>
                <a:cs typeface="Arial" pitchFamily="34" charset="0"/>
              </a:rPr>
              <a:t>MODERASI BERAGAMA</a:t>
            </a:r>
          </a:p>
        </p:txBody>
      </p:sp>
      <p:sp>
        <p:nvSpPr>
          <p:cNvPr id="18" name="Teardrop 17">
            <a:extLst>
              <a:ext uri="{FF2B5EF4-FFF2-40B4-BE49-F238E27FC236}">
                <a16:creationId xmlns:a16="http://schemas.microsoft.com/office/drawing/2014/main" id="{CB1CEA4A-E74F-461D-8A85-E45674549B88}"/>
              </a:ext>
            </a:extLst>
          </p:cNvPr>
          <p:cNvSpPr/>
          <p:nvPr/>
        </p:nvSpPr>
        <p:spPr>
          <a:xfrm rot="8100000">
            <a:off x="10347928" y="1470390"/>
            <a:ext cx="731520" cy="731520"/>
          </a:xfrm>
          <a:prstGeom prst="teardrop">
            <a:avLst>
              <a:gd name="adj" fmla="val 1419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B7696310-B775-4D34-9F4B-2EA65D06C219}"/>
              </a:ext>
            </a:extLst>
          </p:cNvPr>
          <p:cNvSpPr/>
          <p:nvPr/>
        </p:nvSpPr>
        <p:spPr>
          <a:xfrm>
            <a:off x="10467108" y="1589570"/>
            <a:ext cx="493160" cy="493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1">
            <a:extLst>
              <a:ext uri="{FF2B5EF4-FFF2-40B4-BE49-F238E27FC236}">
                <a16:creationId xmlns:a16="http://schemas.microsoft.com/office/drawing/2014/main" id="{EDC005CF-DEF8-442A-957F-B11EEEF43CC0}"/>
              </a:ext>
            </a:extLst>
          </p:cNvPr>
          <p:cNvSpPr/>
          <p:nvPr/>
        </p:nvSpPr>
        <p:spPr>
          <a:xfrm>
            <a:off x="5531766" y="5404274"/>
            <a:ext cx="5789663" cy="830997"/>
          </a:xfrm>
          <a:prstGeom prst="rect">
            <a:avLst/>
          </a:prstGeom>
          <a:noFill/>
        </p:spPr>
        <p:txBody>
          <a:bodyPr wrap="none">
            <a:spAutoFit/>
          </a:bodyPr>
          <a:lstStyle/>
          <a:p>
            <a:pPr algn="r"/>
            <a:r>
              <a:rPr lang="en-ID" sz="1600" b="1" noProof="1">
                <a:solidFill>
                  <a:srgbClr val="FF0000"/>
                </a:solidFill>
                <a:latin typeface="Avenir Next LT Pro" panose="020B0504020202020204" pitchFamily="34" charset="0"/>
              </a:rPr>
              <a:t>BAHAN SESI</a:t>
            </a:r>
          </a:p>
          <a:p>
            <a:pPr algn="r"/>
            <a:r>
              <a:rPr lang="en-ID" sz="1600" b="1" noProof="1">
                <a:solidFill>
                  <a:srgbClr val="FF0000"/>
                </a:solidFill>
                <a:latin typeface="Avenir Next LT Pro" panose="020B0504020202020204" pitchFamily="34" charset="0"/>
              </a:rPr>
              <a:t>KONSEP MODERASI BERAGAMA KEMENAG</a:t>
            </a:r>
          </a:p>
          <a:p>
            <a:pPr algn="r"/>
            <a:r>
              <a:rPr lang="en-ID" sz="1600" b="1" noProof="1">
                <a:solidFill>
                  <a:srgbClr val="FF0000"/>
                </a:solidFill>
                <a:latin typeface="Avenir Next LT Pro" panose="020B0504020202020204" pitchFamily="34" charset="0"/>
              </a:rPr>
              <a:t>DALAM KEGIATAN PENGUATAN MODERASI BERAGAMA</a:t>
            </a:r>
          </a:p>
        </p:txBody>
      </p:sp>
      <p:pic>
        <p:nvPicPr>
          <p:cNvPr id="4" name="Picture 3" descr="Logo&#10;&#10;Description automatically generated">
            <a:extLst>
              <a:ext uri="{FF2B5EF4-FFF2-40B4-BE49-F238E27FC236}">
                <a16:creationId xmlns:a16="http://schemas.microsoft.com/office/drawing/2014/main" id="{24392918-89C3-4D36-9CFD-ABC29DC3575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2316" y="346743"/>
            <a:ext cx="713664" cy="640080"/>
          </a:xfrm>
          <a:prstGeom prst="rect">
            <a:avLst/>
          </a:prstGeom>
        </p:spPr>
      </p:pic>
      <p:sp>
        <p:nvSpPr>
          <p:cNvPr id="23" name="TextBox 22">
            <a:extLst>
              <a:ext uri="{FF2B5EF4-FFF2-40B4-BE49-F238E27FC236}">
                <a16:creationId xmlns:a16="http://schemas.microsoft.com/office/drawing/2014/main" id="{0368CE88-449F-4865-A22F-788ED1856471}"/>
              </a:ext>
            </a:extLst>
          </p:cNvPr>
          <p:cNvSpPr txBox="1"/>
          <p:nvPr/>
        </p:nvSpPr>
        <p:spPr>
          <a:xfrm>
            <a:off x="1242772" y="470508"/>
            <a:ext cx="2566989" cy="584775"/>
          </a:xfrm>
          <a:prstGeom prst="rect">
            <a:avLst/>
          </a:prstGeom>
          <a:noFill/>
        </p:spPr>
        <p:txBody>
          <a:bodyPr wrap="square" rtlCol="0" anchor="ctr">
            <a:spAutoFit/>
          </a:bodyPr>
          <a:lstStyle/>
          <a:p>
            <a:r>
              <a:rPr lang="en-US" altLang="ko-KR" sz="1600" noProof="1">
                <a:latin typeface="Avenir Next LT Pro" panose="020B0504020202020204" pitchFamily="34" charset="0"/>
                <a:cs typeface="Arial" pitchFamily="34" charset="0"/>
              </a:rPr>
              <a:t>Kementerian Agama</a:t>
            </a:r>
          </a:p>
          <a:p>
            <a:r>
              <a:rPr lang="en-US" altLang="ko-KR" sz="1600" noProof="1">
                <a:latin typeface="Avenir Next LT Pro" panose="020B0504020202020204" pitchFamily="34" charset="0"/>
                <a:cs typeface="Arial" pitchFamily="34" charset="0"/>
              </a:rPr>
              <a:t>Republik Indonesia</a:t>
            </a:r>
          </a:p>
        </p:txBody>
      </p:sp>
      <p:sp>
        <p:nvSpPr>
          <p:cNvPr id="6" name="Arrow: Bent 5">
            <a:extLst>
              <a:ext uri="{FF2B5EF4-FFF2-40B4-BE49-F238E27FC236}">
                <a16:creationId xmlns:a16="http://schemas.microsoft.com/office/drawing/2014/main" id="{38D7737E-C8DB-4CD9-9FAA-64B015626C97}"/>
              </a:ext>
            </a:extLst>
          </p:cNvPr>
          <p:cNvSpPr/>
          <p:nvPr/>
        </p:nvSpPr>
        <p:spPr>
          <a:xfrm>
            <a:off x="9362123" y="2398595"/>
            <a:ext cx="1146050" cy="1188431"/>
          </a:xfrm>
          <a:prstGeom prst="bentArrow">
            <a:avLst>
              <a:gd name="adj1" fmla="val 39686"/>
              <a:gd name="adj2" fmla="val 21763"/>
              <a:gd name="adj3" fmla="val 0"/>
              <a:gd name="adj4" fmla="val 7025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7" name="Arrow: Bent 26">
            <a:extLst>
              <a:ext uri="{FF2B5EF4-FFF2-40B4-BE49-F238E27FC236}">
                <a16:creationId xmlns:a16="http://schemas.microsoft.com/office/drawing/2014/main" id="{7F52454C-E117-44B7-A4C5-0C0101E42FE6}"/>
              </a:ext>
            </a:extLst>
          </p:cNvPr>
          <p:cNvSpPr/>
          <p:nvPr/>
        </p:nvSpPr>
        <p:spPr>
          <a:xfrm rot="5400000" flipH="1">
            <a:off x="8673775" y="3170018"/>
            <a:ext cx="1146050" cy="1188431"/>
          </a:xfrm>
          <a:prstGeom prst="bentArrow">
            <a:avLst>
              <a:gd name="adj1" fmla="val 39686"/>
              <a:gd name="adj2" fmla="val 21763"/>
              <a:gd name="adj3" fmla="val 0"/>
              <a:gd name="adj4" fmla="val 7025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8" name="Rectangle 27">
            <a:extLst>
              <a:ext uri="{FF2B5EF4-FFF2-40B4-BE49-F238E27FC236}">
                <a16:creationId xmlns:a16="http://schemas.microsoft.com/office/drawing/2014/main" id="{718BD323-2512-4DFD-AEB0-0C81C8686A75}"/>
              </a:ext>
            </a:extLst>
          </p:cNvPr>
          <p:cNvSpPr/>
          <p:nvPr/>
        </p:nvSpPr>
        <p:spPr>
          <a:xfrm>
            <a:off x="5183230" y="3884949"/>
            <a:ext cx="3469354"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Arrow: Bent 28">
            <a:extLst>
              <a:ext uri="{FF2B5EF4-FFF2-40B4-BE49-F238E27FC236}">
                <a16:creationId xmlns:a16="http://schemas.microsoft.com/office/drawing/2014/main" id="{3751E69A-D7BD-427D-966E-6A4B7D00F753}"/>
              </a:ext>
            </a:extLst>
          </p:cNvPr>
          <p:cNvSpPr/>
          <p:nvPr/>
        </p:nvSpPr>
        <p:spPr>
          <a:xfrm>
            <a:off x="4066429" y="3864053"/>
            <a:ext cx="1146050" cy="1188431"/>
          </a:xfrm>
          <a:prstGeom prst="bentArrow">
            <a:avLst>
              <a:gd name="adj1" fmla="val 39686"/>
              <a:gd name="adj2" fmla="val 21763"/>
              <a:gd name="adj3" fmla="val 0"/>
              <a:gd name="adj4" fmla="val 7025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0" name="Arrow: Bent 29">
            <a:extLst>
              <a:ext uri="{FF2B5EF4-FFF2-40B4-BE49-F238E27FC236}">
                <a16:creationId xmlns:a16="http://schemas.microsoft.com/office/drawing/2014/main" id="{9986E939-2F5C-40B0-88AB-A116F91AA3D7}"/>
              </a:ext>
            </a:extLst>
          </p:cNvPr>
          <p:cNvSpPr/>
          <p:nvPr/>
        </p:nvSpPr>
        <p:spPr>
          <a:xfrm rot="5400000" flipH="1">
            <a:off x="3378081" y="4635476"/>
            <a:ext cx="1146050" cy="1188431"/>
          </a:xfrm>
          <a:prstGeom prst="bentArrow">
            <a:avLst>
              <a:gd name="adj1" fmla="val 39686"/>
              <a:gd name="adj2" fmla="val 21763"/>
              <a:gd name="adj3" fmla="val 0"/>
              <a:gd name="adj4" fmla="val 7025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Rectangle 30">
            <a:extLst>
              <a:ext uri="{FF2B5EF4-FFF2-40B4-BE49-F238E27FC236}">
                <a16:creationId xmlns:a16="http://schemas.microsoft.com/office/drawing/2014/main" id="{87255CBC-6588-40EC-806D-55D61328E7F9}"/>
              </a:ext>
            </a:extLst>
          </p:cNvPr>
          <p:cNvSpPr/>
          <p:nvPr/>
        </p:nvSpPr>
        <p:spPr>
          <a:xfrm>
            <a:off x="-498047" y="5351900"/>
            <a:ext cx="4056135"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Rectangle 31">
            <a:extLst>
              <a:ext uri="{FF2B5EF4-FFF2-40B4-BE49-F238E27FC236}">
                <a16:creationId xmlns:a16="http://schemas.microsoft.com/office/drawing/2014/main" id="{E76E605A-3B20-4207-92CB-06BED1700E23}"/>
              </a:ext>
            </a:extLst>
          </p:cNvPr>
          <p:cNvSpPr/>
          <p:nvPr/>
        </p:nvSpPr>
        <p:spPr>
          <a:xfrm>
            <a:off x="6548781" y="4067829"/>
            <a:ext cx="457200" cy="91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a:extLst>
              <a:ext uri="{FF2B5EF4-FFF2-40B4-BE49-F238E27FC236}">
                <a16:creationId xmlns:a16="http://schemas.microsoft.com/office/drawing/2014/main" id="{B69DF744-F68C-4F00-8259-3D67785D7ECA}"/>
              </a:ext>
            </a:extLst>
          </p:cNvPr>
          <p:cNvSpPr/>
          <p:nvPr/>
        </p:nvSpPr>
        <p:spPr>
          <a:xfrm>
            <a:off x="8079396" y="4067829"/>
            <a:ext cx="457200" cy="91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ectangle 33">
            <a:extLst>
              <a:ext uri="{FF2B5EF4-FFF2-40B4-BE49-F238E27FC236}">
                <a16:creationId xmlns:a16="http://schemas.microsoft.com/office/drawing/2014/main" id="{E505D526-EA45-4A00-984D-E50EFBFEC615}"/>
              </a:ext>
            </a:extLst>
          </p:cNvPr>
          <p:cNvSpPr/>
          <p:nvPr/>
        </p:nvSpPr>
        <p:spPr>
          <a:xfrm>
            <a:off x="11746496" y="2605924"/>
            <a:ext cx="457200" cy="91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Rectangle 35">
            <a:extLst>
              <a:ext uri="{FF2B5EF4-FFF2-40B4-BE49-F238E27FC236}">
                <a16:creationId xmlns:a16="http://schemas.microsoft.com/office/drawing/2014/main" id="{108FBCD1-3D55-4152-AABE-1C4B8F10DDEA}"/>
              </a:ext>
            </a:extLst>
          </p:cNvPr>
          <p:cNvSpPr/>
          <p:nvPr/>
        </p:nvSpPr>
        <p:spPr>
          <a:xfrm>
            <a:off x="5203380" y="4067829"/>
            <a:ext cx="457200" cy="91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Rectangle 36">
            <a:extLst>
              <a:ext uri="{FF2B5EF4-FFF2-40B4-BE49-F238E27FC236}">
                <a16:creationId xmlns:a16="http://schemas.microsoft.com/office/drawing/2014/main" id="{B087604A-B2A7-4921-AF62-FA39455EBAB0}"/>
              </a:ext>
            </a:extLst>
          </p:cNvPr>
          <p:cNvSpPr/>
          <p:nvPr/>
        </p:nvSpPr>
        <p:spPr>
          <a:xfrm>
            <a:off x="178578" y="5534780"/>
            <a:ext cx="457200" cy="91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Rectangle 37">
            <a:extLst>
              <a:ext uri="{FF2B5EF4-FFF2-40B4-BE49-F238E27FC236}">
                <a16:creationId xmlns:a16="http://schemas.microsoft.com/office/drawing/2014/main" id="{37427349-3F91-4A01-9756-1B702459A621}"/>
              </a:ext>
            </a:extLst>
          </p:cNvPr>
          <p:cNvSpPr/>
          <p:nvPr/>
        </p:nvSpPr>
        <p:spPr>
          <a:xfrm>
            <a:off x="1539134" y="5534780"/>
            <a:ext cx="457200" cy="91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a:extLst>
              <a:ext uri="{FF2B5EF4-FFF2-40B4-BE49-F238E27FC236}">
                <a16:creationId xmlns:a16="http://schemas.microsoft.com/office/drawing/2014/main" id="{E61092B4-D8E7-4FA3-820F-4783BAD771F7}"/>
              </a:ext>
            </a:extLst>
          </p:cNvPr>
          <p:cNvSpPr/>
          <p:nvPr/>
        </p:nvSpPr>
        <p:spPr>
          <a:xfrm>
            <a:off x="2970868" y="5534780"/>
            <a:ext cx="457200" cy="91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96F55D-BB43-4CC0-8968-509F27F963DC}"/>
              </a:ext>
            </a:extLst>
          </p:cNvPr>
          <p:cNvSpPr txBox="1"/>
          <p:nvPr/>
        </p:nvSpPr>
        <p:spPr>
          <a:xfrm>
            <a:off x="2289891" y="2224560"/>
            <a:ext cx="5836793" cy="1446550"/>
          </a:xfrm>
          <a:prstGeom prst="rect">
            <a:avLst/>
          </a:prstGeom>
          <a:noFill/>
        </p:spPr>
        <p:txBody>
          <a:bodyPr wrap="square" rtlCol="0">
            <a:spAutoFit/>
          </a:bodyPr>
          <a:lstStyle/>
          <a:p>
            <a:r>
              <a:rPr lang="en-US" altLang="ko-KR" sz="4400" b="1" noProof="1">
                <a:solidFill>
                  <a:schemeClr val="tx1">
                    <a:lumMod val="75000"/>
                    <a:lumOff val="25000"/>
                  </a:schemeClr>
                </a:solidFill>
                <a:latin typeface="Avenir Next LT Pro" panose="020B0504020202020204" pitchFamily="34" charset="0"/>
                <a:cs typeface="Arial" panose="020B0604020202020204" pitchFamily="34" charset="0"/>
              </a:rPr>
              <a:t>Indikator Kinerja Tahun 2024</a:t>
            </a:r>
            <a:endParaRPr lang="ko-KR" altLang="en-US" sz="4400" b="1" noProof="1">
              <a:solidFill>
                <a:schemeClr val="tx1">
                  <a:lumMod val="75000"/>
                  <a:lumOff val="25000"/>
                </a:schemeClr>
              </a:solidFill>
              <a:latin typeface="Avenir Next LT Pro" panose="020B05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3290F29-6BC8-4A23-99B2-CA4FE67A739E}"/>
              </a:ext>
            </a:extLst>
          </p:cNvPr>
          <p:cNvSpPr txBox="1"/>
          <p:nvPr/>
        </p:nvSpPr>
        <p:spPr>
          <a:xfrm>
            <a:off x="2289891" y="3578820"/>
            <a:ext cx="3751742" cy="738664"/>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Indikator kinerja tahun 2024 lingkup Penguatan Moderasi Beragama sesuai dengan RPJMN 2020-2024</a:t>
            </a:r>
            <a:endParaRPr lang="ko-KR" altLang="en-US" sz="1400" noProof="1">
              <a:latin typeface="Avenir Next LT Pro" panose="020B05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C57A580-7A5A-489E-9BE5-9919F6A27200}"/>
              </a:ext>
            </a:extLst>
          </p:cNvPr>
          <p:cNvSpPr txBox="1"/>
          <p:nvPr/>
        </p:nvSpPr>
        <p:spPr>
          <a:xfrm>
            <a:off x="10482398" y="5806320"/>
            <a:ext cx="1021273" cy="830997"/>
          </a:xfrm>
          <a:prstGeom prst="rect">
            <a:avLst/>
          </a:prstGeom>
          <a:noFill/>
        </p:spPr>
        <p:txBody>
          <a:bodyPr wrap="square">
            <a:spAutoFit/>
          </a:bodyPr>
          <a:lstStyle/>
          <a:p>
            <a:pPr algn="r"/>
            <a:r>
              <a:rPr lang="en-US" sz="4800" b="1" dirty="0">
                <a:solidFill>
                  <a:schemeClr val="accent1">
                    <a:alpha val="30000"/>
                  </a:schemeClr>
                </a:solidFill>
                <a:latin typeface="Avenir Next LT Pro" panose="020B0504020202020204" pitchFamily="34" charset="0"/>
              </a:rPr>
              <a:t>15 </a:t>
            </a:r>
          </a:p>
        </p:txBody>
      </p:sp>
    </p:spTree>
    <p:extLst>
      <p:ext uri="{BB962C8B-B14F-4D97-AF65-F5344CB8AC3E}">
        <p14:creationId xmlns:p14="http://schemas.microsoft.com/office/powerpoint/2010/main" val="414776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6861FC69-FA71-4679-BF1A-99DD0E895568}"/>
              </a:ext>
            </a:extLst>
          </p:cNvPr>
          <p:cNvSpPr/>
          <p:nvPr/>
        </p:nvSpPr>
        <p:spPr>
          <a:xfrm>
            <a:off x="4637764" y="1622550"/>
            <a:ext cx="1227350" cy="616120"/>
          </a:xfrm>
          <a:prstGeom prst="flowChartOffpage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cs typeface="Arial" panose="020B0604020202020204" pitchFamily="34" charset="0"/>
              </a:rPr>
              <a:t>2019</a:t>
            </a:r>
            <a:endParaRPr lang="id-ID" sz="2000" b="1" dirty="0">
              <a:latin typeface="Avenir Next LT Pro" panose="020B0504020202020204" pitchFamily="34" charset="0"/>
              <a:cs typeface="Arial" panose="020B0604020202020204" pitchFamily="34" charset="0"/>
            </a:endParaRPr>
          </a:p>
        </p:txBody>
      </p:sp>
      <p:sp>
        <p:nvSpPr>
          <p:cNvPr id="5" name="Flowchart: Off-page Connector 4">
            <a:extLst>
              <a:ext uri="{FF2B5EF4-FFF2-40B4-BE49-F238E27FC236}">
                <a16:creationId xmlns:a16="http://schemas.microsoft.com/office/drawing/2014/main" id="{68333073-67D1-4A67-B885-A6E486E16919}"/>
              </a:ext>
            </a:extLst>
          </p:cNvPr>
          <p:cNvSpPr/>
          <p:nvPr/>
        </p:nvSpPr>
        <p:spPr>
          <a:xfrm>
            <a:off x="6163392" y="1622550"/>
            <a:ext cx="1227350" cy="616120"/>
          </a:xfrm>
          <a:prstGeom prst="flowChartOffpage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cs typeface="Arial" panose="020B0604020202020204" pitchFamily="34" charset="0"/>
              </a:rPr>
              <a:t>2024</a:t>
            </a:r>
            <a:endParaRPr lang="id-ID" sz="2000" b="1" dirty="0">
              <a:latin typeface="Avenir Next LT Pro" panose="020B05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4030FFB-D8C3-4D62-8815-3D270ADD5E34}"/>
              </a:ext>
            </a:extLst>
          </p:cNvPr>
          <p:cNvSpPr txBox="1"/>
          <p:nvPr/>
        </p:nvSpPr>
        <p:spPr>
          <a:xfrm>
            <a:off x="4813799" y="2473381"/>
            <a:ext cx="875281" cy="369332"/>
          </a:xfrm>
          <a:prstGeom prst="rect">
            <a:avLst/>
          </a:prstGeom>
          <a:noFill/>
        </p:spPr>
        <p:txBody>
          <a:bodyPr wrap="square" rtlCol="0">
            <a:spAutoFit/>
          </a:bodyPr>
          <a:lstStyle/>
          <a:p>
            <a:pPr algn="ctr"/>
            <a:r>
              <a:rPr lang="en-US" dirty="0">
                <a:solidFill>
                  <a:srgbClr val="FF0000"/>
                </a:solidFill>
                <a:latin typeface="Avenir Next LT Pro" panose="020B0504020202020204" pitchFamily="34" charset="0"/>
              </a:rPr>
              <a:t>83,56</a:t>
            </a:r>
            <a:endParaRPr lang="id-ID" dirty="0">
              <a:solidFill>
                <a:srgbClr val="FF0000"/>
              </a:solidFill>
              <a:latin typeface="Avenir Next LT Pro" panose="020B0504020202020204" pitchFamily="34" charset="0"/>
            </a:endParaRPr>
          </a:p>
        </p:txBody>
      </p:sp>
      <p:sp>
        <p:nvSpPr>
          <p:cNvPr id="7" name="TextBox 6">
            <a:extLst>
              <a:ext uri="{FF2B5EF4-FFF2-40B4-BE49-F238E27FC236}">
                <a16:creationId xmlns:a16="http://schemas.microsoft.com/office/drawing/2014/main" id="{44D7447E-DAA0-4DA5-B568-287FB067DD3C}"/>
              </a:ext>
            </a:extLst>
          </p:cNvPr>
          <p:cNvSpPr txBox="1"/>
          <p:nvPr/>
        </p:nvSpPr>
        <p:spPr>
          <a:xfrm>
            <a:off x="6163392" y="2396437"/>
            <a:ext cx="1227350" cy="523220"/>
          </a:xfrm>
          <a:prstGeom prst="rect">
            <a:avLst/>
          </a:prstGeom>
          <a:noFill/>
        </p:spPr>
        <p:txBody>
          <a:bodyPr wrap="square" rtlCol="0">
            <a:spAutoFit/>
          </a:bodyPr>
          <a:lstStyle/>
          <a:p>
            <a:pPr algn="ctr"/>
            <a:r>
              <a:rPr lang="en-US" sz="2800" b="1" dirty="0">
                <a:solidFill>
                  <a:srgbClr val="FF0000"/>
                </a:solidFill>
                <a:latin typeface="Avenir Next LT Pro" panose="020B0504020202020204" pitchFamily="34" charset="0"/>
              </a:rPr>
              <a:t>86,08</a:t>
            </a:r>
            <a:endParaRPr lang="id-ID" sz="2800" b="1" dirty="0">
              <a:solidFill>
                <a:srgbClr val="FF0000"/>
              </a:solidFill>
              <a:latin typeface="Avenir Next LT Pro" panose="020B0504020202020204" pitchFamily="34" charset="0"/>
            </a:endParaRPr>
          </a:p>
        </p:txBody>
      </p:sp>
      <p:sp>
        <p:nvSpPr>
          <p:cNvPr id="8" name="TextBox 7">
            <a:extLst>
              <a:ext uri="{FF2B5EF4-FFF2-40B4-BE49-F238E27FC236}">
                <a16:creationId xmlns:a16="http://schemas.microsoft.com/office/drawing/2014/main" id="{C4059451-7753-4895-9F32-A05CA3459F0D}"/>
              </a:ext>
            </a:extLst>
          </p:cNvPr>
          <p:cNvSpPr txBox="1"/>
          <p:nvPr/>
        </p:nvSpPr>
        <p:spPr>
          <a:xfrm>
            <a:off x="4813799" y="3170463"/>
            <a:ext cx="875281" cy="369332"/>
          </a:xfrm>
          <a:prstGeom prst="rect">
            <a:avLst/>
          </a:prstGeom>
          <a:noFill/>
        </p:spPr>
        <p:txBody>
          <a:bodyPr wrap="square" rtlCol="0">
            <a:spAutoFit/>
          </a:bodyPr>
          <a:lstStyle/>
          <a:p>
            <a:pPr algn="ctr"/>
            <a:r>
              <a:rPr lang="en-US" dirty="0">
                <a:solidFill>
                  <a:srgbClr val="FF0000"/>
                </a:solidFill>
                <a:latin typeface="Avenir Next LT Pro" panose="020B0504020202020204" pitchFamily="34" charset="0"/>
              </a:rPr>
              <a:t>n/a</a:t>
            </a:r>
            <a:endParaRPr lang="id-ID" dirty="0">
              <a:solidFill>
                <a:srgbClr val="FF0000"/>
              </a:solidFill>
              <a:latin typeface="Avenir Next LT Pro" panose="020B0504020202020204" pitchFamily="34" charset="0"/>
            </a:endParaRPr>
          </a:p>
        </p:txBody>
      </p:sp>
      <p:sp>
        <p:nvSpPr>
          <p:cNvPr id="9" name="TextBox 8">
            <a:extLst>
              <a:ext uri="{FF2B5EF4-FFF2-40B4-BE49-F238E27FC236}">
                <a16:creationId xmlns:a16="http://schemas.microsoft.com/office/drawing/2014/main" id="{733D344F-06F8-4C10-9FCD-16AA85D41F2B}"/>
              </a:ext>
            </a:extLst>
          </p:cNvPr>
          <p:cNvSpPr txBox="1"/>
          <p:nvPr/>
        </p:nvSpPr>
        <p:spPr>
          <a:xfrm>
            <a:off x="6163392" y="3093519"/>
            <a:ext cx="1227350" cy="523220"/>
          </a:xfrm>
          <a:prstGeom prst="rect">
            <a:avLst/>
          </a:prstGeom>
          <a:noFill/>
        </p:spPr>
        <p:txBody>
          <a:bodyPr wrap="square" rtlCol="0">
            <a:spAutoFit/>
          </a:bodyPr>
          <a:lstStyle/>
          <a:p>
            <a:pPr algn="ctr"/>
            <a:r>
              <a:rPr lang="en-US" sz="2800" b="1" dirty="0">
                <a:solidFill>
                  <a:srgbClr val="FF0000"/>
                </a:solidFill>
                <a:latin typeface="Avenir Next LT Pro" panose="020B0504020202020204" pitchFamily="34" charset="0"/>
              </a:rPr>
              <a:t>76,00</a:t>
            </a:r>
            <a:endParaRPr lang="id-ID" sz="2800" b="1" dirty="0">
              <a:solidFill>
                <a:srgbClr val="FF0000"/>
              </a:solidFill>
              <a:latin typeface="Avenir Next LT Pro" panose="020B0504020202020204" pitchFamily="34" charset="0"/>
            </a:endParaRPr>
          </a:p>
        </p:txBody>
      </p:sp>
      <p:sp>
        <p:nvSpPr>
          <p:cNvPr id="10" name="TextBox 9">
            <a:extLst>
              <a:ext uri="{FF2B5EF4-FFF2-40B4-BE49-F238E27FC236}">
                <a16:creationId xmlns:a16="http://schemas.microsoft.com/office/drawing/2014/main" id="{E2398432-5638-4C3D-AFC9-C84496A4AF65}"/>
              </a:ext>
            </a:extLst>
          </p:cNvPr>
          <p:cNvSpPr txBox="1"/>
          <p:nvPr/>
        </p:nvSpPr>
        <p:spPr>
          <a:xfrm>
            <a:off x="4813799" y="3890569"/>
            <a:ext cx="875281" cy="369332"/>
          </a:xfrm>
          <a:prstGeom prst="rect">
            <a:avLst/>
          </a:prstGeom>
          <a:noFill/>
        </p:spPr>
        <p:txBody>
          <a:bodyPr wrap="square" rtlCol="0">
            <a:spAutoFit/>
          </a:bodyPr>
          <a:lstStyle/>
          <a:p>
            <a:pPr algn="ctr"/>
            <a:r>
              <a:rPr lang="en-US" dirty="0">
                <a:latin typeface="Avenir Next LT Pro" panose="020B0504020202020204" pitchFamily="34" charset="0"/>
              </a:rPr>
              <a:t>73,83</a:t>
            </a:r>
            <a:endParaRPr lang="id-ID" dirty="0">
              <a:latin typeface="Avenir Next LT Pro" panose="020B0504020202020204" pitchFamily="34" charset="0"/>
            </a:endParaRPr>
          </a:p>
        </p:txBody>
      </p:sp>
      <p:sp>
        <p:nvSpPr>
          <p:cNvPr id="11" name="TextBox 10">
            <a:extLst>
              <a:ext uri="{FF2B5EF4-FFF2-40B4-BE49-F238E27FC236}">
                <a16:creationId xmlns:a16="http://schemas.microsoft.com/office/drawing/2014/main" id="{ECB82C8F-705F-4836-A238-221FD732C9E4}"/>
              </a:ext>
            </a:extLst>
          </p:cNvPr>
          <p:cNvSpPr txBox="1"/>
          <p:nvPr/>
        </p:nvSpPr>
        <p:spPr>
          <a:xfrm>
            <a:off x="6163392" y="3813625"/>
            <a:ext cx="1227350" cy="523220"/>
          </a:xfrm>
          <a:prstGeom prst="rect">
            <a:avLst/>
          </a:prstGeom>
          <a:noFill/>
        </p:spPr>
        <p:txBody>
          <a:bodyPr wrap="square" rtlCol="0">
            <a:spAutoFit/>
          </a:bodyPr>
          <a:lstStyle/>
          <a:p>
            <a:pPr algn="ctr"/>
            <a:r>
              <a:rPr lang="en-US" sz="2800" b="1" dirty="0">
                <a:latin typeface="Avenir Next LT Pro" panose="020B0504020202020204" pitchFamily="34" charset="0"/>
              </a:rPr>
              <a:t>75,80</a:t>
            </a:r>
            <a:endParaRPr lang="id-ID" sz="2800" b="1" dirty="0">
              <a:latin typeface="Avenir Next LT Pro" panose="020B0504020202020204" pitchFamily="34" charset="0"/>
            </a:endParaRPr>
          </a:p>
        </p:txBody>
      </p:sp>
      <p:sp>
        <p:nvSpPr>
          <p:cNvPr id="2" name="TextBox 1">
            <a:extLst>
              <a:ext uri="{FF2B5EF4-FFF2-40B4-BE49-F238E27FC236}">
                <a16:creationId xmlns:a16="http://schemas.microsoft.com/office/drawing/2014/main" id="{146D86A6-63D2-4CCD-A9F7-B81BD1BA8690}"/>
              </a:ext>
            </a:extLst>
          </p:cNvPr>
          <p:cNvSpPr txBox="1"/>
          <p:nvPr/>
        </p:nvSpPr>
        <p:spPr>
          <a:xfrm>
            <a:off x="8544743" y="836357"/>
            <a:ext cx="3178684" cy="1600438"/>
          </a:xfrm>
          <a:prstGeom prst="rect">
            <a:avLst/>
          </a:prstGeom>
          <a:noFill/>
        </p:spPr>
        <p:txBody>
          <a:bodyPr wrap="square" rtlCol="0" anchor="ctr">
            <a:spAutoFit/>
          </a:bodyPr>
          <a:lstStyle/>
          <a:p>
            <a:r>
              <a:rPr lang="en-US" altLang="ko-KR" sz="1400" noProof="1">
                <a:latin typeface="Avenir Next LT Pro" panose="020B0504020202020204" pitchFamily="34" charset="0"/>
                <a:cs typeface="Arial" panose="020B0604020202020204" pitchFamily="34" charset="0"/>
              </a:rPr>
              <a:t>Kualitas pemahaman dan pengamalan ajaran agama para umat beragama melalui kepedulian sosial, relasi antar manusia, melestarikan lingkungan, etika dan budi pekerti, serta kepatuhan terhadap negara dan pemerintah</a:t>
            </a:r>
          </a:p>
        </p:txBody>
      </p:sp>
      <p:sp>
        <p:nvSpPr>
          <p:cNvPr id="3" name="TextBox 2">
            <a:extLst>
              <a:ext uri="{FF2B5EF4-FFF2-40B4-BE49-F238E27FC236}">
                <a16:creationId xmlns:a16="http://schemas.microsoft.com/office/drawing/2014/main" id="{A3ECB41C-A752-4934-9025-6E8B75C15B35}"/>
              </a:ext>
            </a:extLst>
          </p:cNvPr>
          <p:cNvSpPr txBox="1"/>
          <p:nvPr/>
        </p:nvSpPr>
        <p:spPr>
          <a:xfrm>
            <a:off x="8576014" y="2748806"/>
            <a:ext cx="3148434" cy="1169551"/>
          </a:xfrm>
          <a:prstGeom prst="rect">
            <a:avLst/>
          </a:prstGeom>
          <a:noFill/>
        </p:spPr>
        <p:txBody>
          <a:bodyPr wrap="square" rtlCol="0" anchor="ctr">
            <a:spAutoFit/>
          </a:bodyPr>
          <a:lstStyle/>
          <a:p>
            <a:r>
              <a:rPr lang="es-ES" altLang="ko-KR" sz="1400" noProof="1">
                <a:latin typeface="Avenir Next LT Pro" panose="020B0504020202020204" pitchFamily="34" charset="0"/>
                <a:cs typeface="Arial" panose="020B0604020202020204" pitchFamily="34" charset="0"/>
              </a:rPr>
              <a:t>Keselarasan relasi agama dan budaya </a:t>
            </a:r>
            <a:r>
              <a:rPr lang="en-US" altLang="ko-KR" sz="1400" noProof="1">
                <a:latin typeface="Avenir Next LT Pro" panose="020B0504020202020204" pitchFamily="34" charset="0"/>
                <a:cs typeface="Arial" panose="020B0604020202020204" pitchFamily="34" charset="0"/>
              </a:rPr>
              <a:t>melalui sikap akomodatif umat beragama terhadap budaya dan penurunan konflik bernuansa agama</a:t>
            </a:r>
          </a:p>
        </p:txBody>
      </p:sp>
      <p:sp>
        <p:nvSpPr>
          <p:cNvPr id="15" name="TextBox 14">
            <a:extLst>
              <a:ext uri="{FF2B5EF4-FFF2-40B4-BE49-F238E27FC236}">
                <a16:creationId xmlns:a16="http://schemas.microsoft.com/office/drawing/2014/main" id="{362331BE-FE80-4696-966B-BFF384AC2B1A}"/>
              </a:ext>
            </a:extLst>
          </p:cNvPr>
          <p:cNvSpPr txBox="1"/>
          <p:nvPr/>
        </p:nvSpPr>
        <p:spPr>
          <a:xfrm>
            <a:off x="8544742" y="4182500"/>
            <a:ext cx="3178685" cy="1600438"/>
          </a:xfrm>
          <a:prstGeom prst="rect">
            <a:avLst/>
          </a:prstGeom>
          <a:noFill/>
        </p:spPr>
        <p:txBody>
          <a:bodyPr wrap="square" rtlCol="0" anchor="ctr">
            <a:spAutoFit/>
          </a:bodyPr>
          <a:lstStyle/>
          <a:p>
            <a:r>
              <a:rPr lang="sv-SE" altLang="ko-KR" sz="1400" noProof="1">
                <a:latin typeface="Avenir Next LT Pro" panose="020B0504020202020204" pitchFamily="34" charset="0"/>
                <a:cs typeface="Arial" panose="020B0604020202020204" pitchFamily="34" charset="0"/>
              </a:rPr>
              <a:t>Menggambarkan realitas kerukunan umat beragama dalam hubungannya dengan pembangunan kehidupan sosial keagamaan melalui sikap </a:t>
            </a:r>
            <a:r>
              <a:rPr lang="fi-FI" altLang="ko-KR" sz="1400" noProof="1">
                <a:latin typeface="Avenir Next LT Pro" panose="020B0504020202020204" pitchFamily="34" charset="0"/>
                <a:cs typeface="Arial" panose="020B0604020202020204" pitchFamily="34" charset="0"/>
              </a:rPr>
              <a:t>toleransi, kesetaraan, dan kerjasama antar umat beragama</a:t>
            </a:r>
            <a:endParaRPr lang="en-US" altLang="ko-KR" sz="1400" noProof="1">
              <a:latin typeface="Avenir Next LT Pro" panose="020B0504020202020204" pitchFamily="34" charset="0"/>
              <a:cs typeface="Arial" panose="020B0604020202020204" pitchFamily="34" charset="0"/>
            </a:endParaRPr>
          </a:p>
        </p:txBody>
      </p:sp>
      <p:sp>
        <p:nvSpPr>
          <p:cNvPr id="16" name="Arc 15">
            <a:extLst>
              <a:ext uri="{FF2B5EF4-FFF2-40B4-BE49-F238E27FC236}">
                <a16:creationId xmlns:a16="http://schemas.microsoft.com/office/drawing/2014/main" id="{B2A9BE95-19D4-4F59-83F6-25D362D162F4}"/>
              </a:ext>
            </a:extLst>
          </p:cNvPr>
          <p:cNvSpPr/>
          <p:nvPr/>
        </p:nvSpPr>
        <p:spPr>
          <a:xfrm rot="5400000">
            <a:off x="6672788" y="920855"/>
            <a:ext cx="1323440" cy="2166201"/>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sp>
        <p:nvSpPr>
          <p:cNvPr id="17" name="Arc 16">
            <a:extLst>
              <a:ext uri="{FF2B5EF4-FFF2-40B4-BE49-F238E27FC236}">
                <a16:creationId xmlns:a16="http://schemas.microsoft.com/office/drawing/2014/main" id="{AF3F2E50-44B6-4A10-B76B-F097D1AAF0E6}"/>
              </a:ext>
            </a:extLst>
          </p:cNvPr>
          <p:cNvSpPr/>
          <p:nvPr/>
        </p:nvSpPr>
        <p:spPr>
          <a:xfrm rot="16200000" flipV="1">
            <a:off x="6931564" y="3376022"/>
            <a:ext cx="776548" cy="2166201"/>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cxnSp>
        <p:nvCxnSpPr>
          <p:cNvPr id="19" name="Straight Connector 18">
            <a:extLst>
              <a:ext uri="{FF2B5EF4-FFF2-40B4-BE49-F238E27FC236}">
                <a16:creationId xmlns:a16="http://schemas.microsoft.com/office/drawing/2014/main" id="{2A5DC36F-A637-4E2B-827F-B3DCF4B6783E}"/>
              </a:ext>
            </a:extLst>
          </p:cNvPr>
          <p:cNvCxnSpPr>
            <a:cxnSpLocks/>
          </p:cNvCxnSpPr>
          <p:nvPr/>
        </p:nvCxnSpPr>
        <p:spPr>
          <a:xfrm flipV="1">
            <a:off x="7327172" y="3338882"/>
            <a:ext cx="1217571" cy="161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802630-6165-47DF-A6CB-8FC29A105D99}"/>
              </a:ext>
            </a:extLst>
          </p:cNvPr>
          <p:cNvSpPr txBox="1"/>
          <p:nvPr/>
        </p:nvSpPr>
        <p:spPr>
          <a:xfrm>
            <a:off x="1552272" y="2334882"/>
            <a:ext cx="3019481" cy="584775"/>
          </a:xfrm>
          <a:prstGeom prst="rect">
            <a:avLst/>
          </a:prstGeom>
          <a:noFill/>
        </p:spPr>
        <p:txBody>
          <a:bodyPr wrap="square">
            <a:spAutoFit/>
          </a:bodyPr>
          <a:lstStyle/>
          <a:p>
            <a:pPr algn="r"/>
            <a:r>
              <a:rPr lang="en-US" altLang="ko-KR" sz="1600" noProof="1">
                <a:solidFill>
                  <a:srgbClr val="FF0000"/>
                </a:solidFill>
                <a:latin typeface="Avenir Next LT Pro" panose="020B0504020202020204" pitchFamily="34" charset="0"/>
                <a:cs typeface="Arial" panose="020B0604020202020204" pitchFamily="34" charset="0"/>
              </a:rPr>
              <a:t>Indeks Kesalehan Umat Beragama</a:t>
            </a:r>
            <a:endParaRPr lang="id-ID" sz="1600" noProof="1">
              <a:solidFill>
                <a:srgbClr val="FF0000"/>
              </a:solidFill>
              <a:latin typeface="Avenir Next LT Pro" panose="020B0504020202020204" pitchFamily="34" charset="0"/>
            </a:endParaRPr>
          </a:p>
        </p:txBody>
      </p:sp>
      <p:sp>
        <p:nvSpPr>
          <p:cNvPr id="27" name="TextBox 26">
            <a:extLst>
              <a:ext uri="{FF2B5EF4-FFF2-40B4-BE49-F238E27FC236}">
                <a16:creationId xmlns:a16="http://schemas.microsoft.com/office/drawing/2014/main" id="{7B4210CA-24F1-4B80-8589-E5E0EF49B5D9}"/>
              </a:ext>
            </a:extLst>
          </p:cNvPr>
          <p:cNvSpPr txBox="1"/>
          <p:nvPr/>
        </p:nvSpPr>
        <p:spPr>
          <a:xfrm>
            <a:off x="412936" y="3031964"/>
            <a:ext cx="4158817" cy="584775"/>
          </a:xfrm>
          <a:prstGeom prst="rect">
            <a:avLst/>
          </a:prstGeom>
          <a:noFill/>
        </p:spPr>
        <p:txBody>
          <a:bodyPr wrap="square">
            <a:spAutoFit/>
          </a:bodyPr>
          <a:lstStyle/>
          <a:p>
            <a:pPr algn="r"/>
            <a:r>
              <a:rPr lang="en-US" altLang="ko-KR" sz="1600" strike="sngStrike" noProof="1">
                <a:solidFill>
                  <a:srgbClr val="FF0000"/>
                </a:solidFill>
                <a:latin typeface="Avenir Next LT Pro" panose="020B0504020202020204" pitchFamily="34" charset="0"/>
                <a:cs typeface="Arial" panose="020B0604020202020204" pitchFamily="34" charset="0"/>
              </a:rPr>
              <a:t>Indeks</a:t>
            </a:r>
            <a:r>
              <a:rPr lang="en-US" altLang="ko-KR" sz="1600" noProof="1">
                <a:solidFill>
                  <a:schemeClr val="tx1">
                    <a:lumMod val="75000"/>
                    <a:lumOff val="25000"/>
                  </a:schemeClr>
                </a:solidFill>
                <a:latin typeface="Avenir Next LT Pro" panose="020B0504020202020204" pitchFamily="34" charset="0"/>
                <a:cs typeface="Arial" panose="020B0604020202020204" pitchFamily="34" charset="0"/>
              </a:rPr>
              <a:t> </a:t>
            </a:r>
            <a:r>
              <a:rPr lang="en-US" altLang="ko-KR" sz="1600" noProof="1">
                <a:solidFill>
                  <a:srgbClr val="FF0000"/>
                </a:solidFill>
                <a:latin typeface="Avenir Next LT Pro" panose="020B0504020202020204" pitchFamily="34" charset="0"/>
                <a:cs typeface="Arial" panose="020B0604020202020204" pitchFamily="34" charset="0"/>
              </a:rPr>
              <a:t>Penerimaan Umat Beragama atas Keragaman Budaya</a:t>
            </a:r>
            <a:endParaRPr lang="ko-KR" altLang="en-US" sz="1600" noProof="1">
              <a:solidFill>
                <a:srgbClr val="FF0000"/>
              </a:solidFill>
              <a:latin typeface="Avenir Next L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D5BF244-FEA9-41C3-809E-FF01DA358DA5}"/>
              </a:ext>
            </a:extLst>
          </p:cNvPr>
          <p:cNvSpPr txBox="1"/>
          <p:nvPr/>
        </p:nvSpPr>
        <p:spPr>
          <a:xfrm>
            <a:off x="1342009" y="3752070"/>
            <a:ext cx="3229744" cy="584775"/>
          </a:xfrm>
          <a:prstGeom prst="rect">
            <a:avLst/>
          </a:prstGeom>
          <a:noFill/>
        </p:spPr>
        <p:txBody>
          <a:bodyPr wrap="square">
            <a:spAutoFit/>
          </a:bodyPr>
          <a:lstStyle/>
          <a:p>
            <a:pPr algn="r"/>
            <a:r>
              <a:rPr lang="en-US" altLang="ko-KR" sz="1600" noProof="1">
                <a:solidFill>
                  <a:schemeClr val="tx1">
                    <a:lumMod val="75000"/>
                    <a:lumOff val="25000"/>
                  </a:schemeClr>
                </a:solidFill>
                <a:latin typeface="Avenir Next LT Pro" panose="020B0504020202020204" pitchFamily="34" charset="0"/>
                <a:cs typeface="Arial" panose="020B0604020202020204" pitchFamily="34" charset="0"/>
              </a:rPr>
              <a:t>Indeks Kerukunan Umat Beragama</a:t>
            </a:r>
            <a:endParaRPr lang="id-ID" sz="1600" noProof="1">
              <a:latin typeface="Avenir Next LT Pro" panose="020B0504020202020204" pitchFamily="34" charset="0"/>
            </a:endParaRPr>
          </a:p>
        </p:txBody>
      </p:sp>
      <p:sp>
        <p:nvSpPr>
          <p:cNvPr id="30" name="Text Placeholder 29">
            <a:extLst>
              <a:ext uri="{FF2B5EF4-FFF2-40B4-BE49-F238E27FC236}">
                <a16:creationId xmlns:a16="http://schemas.microsoft.com/office/drawing/2014/main" id="{D5116528-3A5B-46ED-BBD7-2A5A8165AFDF}"/>
              </a:ext>
            </a:extLst>
          </p:cNvPr>
          <p:cNvSpPr>
            <a:spLocks noGrp="1"/>
          </p:cNvSpPr>
          <p:nvPr>
            <p:ph type="body" sz="quarter" idx="4294967295"/>
          </p:nvPr>
        </p:nvSpPr>
        <p:spPr>
          <a:xfrm>
            <a:off x="636541" y="297188"/>
            <a:ext cx="3971972" cy="627062"/>
          </a:xfrm>
        </p:spPr>
        <p:txBody>
          <a:bodyPr>
            <a:normAutofit/>
          </a:bodyPr>
          <a:lstStyle/>
          <a:p>
            <a:pPr marL="0" indent="0" algn="l">
              <a:buNone/>
            </a:pPr>
            <a:r>
              <a:rPr lang="en-US" altLang="ko-KR" sz="3200" b="1" dirty="0" err="1">
                <a:solidFill>
                  <a:schemeClr val="accent1"/>
                </a:solidFill>
                <a:latin typeface="Avenir Next LT Pro" panose="020B0504020202020204" pitchFamily="34" charset="0"/>
              </a:rPr>
              <a:t>Indikator</a:t>
            </a:r>
            <a:r>
              <a:rPr lang="en-US" altLang="ko-KR" sz="3200" b="1" dirty="0">
                <a:solidFill>
                  <a:schemeClr val="accent1"/>
                </a:solidFill>
                <a:latin typeface="Avenir Next LT Pro" panose="020B0504020202020204" pitchFamily="34" charset="0"/>
              </a:rPr>
              <a:t> Kinerja</a:t>
            </a:r>
            <a:endParaRPr lang="ko-KR" altLang="en-US" sz="3200" b="1" dirty="0">
              <a:solidFill>
                <a:schemeClr val="accent1"/>
              </a:solidFill>
              <a:latin typeface="Avenir Next LT Pro" panose="020B0504020202020204" pitchFamily="34" charset="0"/>
            </a:endParaRPr>
          </a:p>
        </p:txBody>
      </p:sp>
      <p:sp>
        <p:nvSpPr>
          <p:cNvPr id="32" name="TextBox 31">
            <a:extLst>
              <a:ext uri="{FF2B5EF4-FFF2-40B4-BE49-F238E27FC236}">
                <a16:creationId xmlns:a16="http://schemas.microsoft.com/office/drawing/2014/main" id="{9E165C7B-92FA-4208-8615-BEE655C4CBEF}"/>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dirty="0">
                <a:solidFill>
                  <a:schemeClr val="bg1"/>
                </a:solidFill>
                <a:latin typeface="Arial" panose="020B0604020202020204" pitchFamily="34" charset="0"/>
                <a:cs typeface="Arial" panose="020B0604020202020204" pitchFamily="34" charset="0"/>
              </a:rPr>
              <a:t>16</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2AA1BC0-022E-44C6-A966-C5CF39640B08}"/>
              </a:ext>
            </a:extLst>
          </p:cNvPr>
          <p:cNvSpPr txBox="1"/>
          <p:nvPr/>
        </p:nvSpPr>
        <p:spPr>
          <a:xfrm>
            <a:off x="636541" y="758367"/>
            <a:ext cx="6556891" cy="369332"/>
          </a:xfrm>
          <a:prstGeom prst="rect">
            <a:avLst/>
          </a:prstGeom>
          <a:noFill/>
        </p:spPr>
        <p:txBody>
          <a:bodyPr wrap="square">
            <a:spAutoFit/>
          </a:bodyPr>
          <a:lstStyle/>
          <a:p>
            <a:pPr algn="l"/>
            <a:r>
              <a:rPr lang="en-US" altLang="ko-KR" sz="1800" b="1" noProof="1">
                <a:solidFill>
                  <a:schemeClr val="tx1">
                    <a:lumMod val="65000"/>
                    <a:lumOff val="35000"/>
                  </a:schemeClr>
                </a:solidFill>
                <a:latin typeface="Avenir Next LT Pro" panose="020B0504020202020204" pitchFamily="34" charset="0"/>
                <a:cs typeface="Arial" panose="020B0604020202020204" pitchFamily="34" charset="0"/>
              </a:rPr>
              <a:t>Penguatan Moderasi Beragama Tahun 2024</a:t>
            </a:r>
          </a:p>
        </p:txBody>
      </p:sp>
      <p:sp>
        <p:nvSpPr>
          <p:cNvPr id="24" name="TextBox 23">
            <a:extLst>
              <a:ext uri="{FF2B5EF4-FFF2-40B4-BE49-F238E27FC236}">
                <a16:creationId xmlns:a16="http://schemas.microsoft.com/office/drawing/2014/main" id="{5E144AEA-3204-48D2-8171-89F977572D84}"/>
              </a:ext>
            </a:extLst>
          </p:cNvPr>
          <p:cNvSpPr txBox="1"/>
          <p:nvPr/>
        </p:nvSpPr>
        <p:spPr>
          <a:xfrm>
            <a:off x="836681" y="4874773"/>
            <a:ext cx="6429621" cy="1323439"/>
          </a:xfrm>
          <a:prstGeom prst="rect">
            <a:avLst/>
          </a:prstGeom>
          <a:noFill/>
        </p:spPr>
        <p:txBody>
          <a:bodyPr wrap="square">
            <a:spAutoFit/>
          </a:bodyPr>
          <a:lstStyle/>
          <a:p>
            <a:pPr algn="ctr"/>
            <a:r>
              <a:rPr lang="en-US" sz="1600" noProof="1">
                <a:latin typeface="Avenir Next LT Pro" panose="020B0504020202020204" pitchFamily="34" charset="0"/>
                <a:ea typeface="Avenir Next Medium" charset="0"/>
                <a:cs typeface="Avenir Next Medium" charset="0"/>
              </a:rPr>
              <a:t>Pemerintah memperkuat Moderasi Beragama sebagai modal sosial pembangunan dalam mewujudkan cita-cita bangsa sesuai amanat konstitusi. Meskipun terdapat institusi negara yang menjadi </a:t>
            </a:r>
            <a:r>
              <a:rPr lang="en-US" sz="1600" i="1" noProof="1">
                <a:latin typeface="Avenir Next LT Pro" panose="020B0504020202020204" pitchFamily="34" charset="0"/>
                <a:ea typeface="Avenir Next Medium" charset="0"/>
                <a:cs typeface="Avenir Next Medium" charset="0"/>
              </a:rPr>
              <a:t>leading sector</a:t>
            </a:r>
            <a:r>
              <a:rPr lang="en-US" sz="1600" noProof="1">
                <a:latin typeface="Avenir Next LT Pro" panose="020B0504020202020204" pitchFamily="34" charset="0"/>
                <a:ea typeface="Avenir Next Medium" charset="0"/>
                <a:cs typeface="Avenir Next Medium" charset="0"/>
              </a:rPr>
              <a:t>, pengejawantahan Moderasi Beragama adalah tugas semua pemangku kepentingan.</a:t>
            </a:r>
          </a:p>
        </p:txBody>
      </p:sp>
      <p:sp>
        <p:nvSpPr>
          <p:cNvPr id="13" name="Rectangle 12"/>
          <p:cNvSpPr/>
          <p:nvPr/>
        </p:nvSpPr>
        <p:spPr>
          <a:xfrm>
            <a:off x="686771" y="4715369"/>
            <a:ext cx="6711560" cy="161760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3806F60-8E9E-421C-9CC4-C9888644BD45}"/>
              </a:ext>
            </a:extLst>
          </p:cNvPr>
          <p:cNvSpPr/>
          <p:nvPr/>
        </p:nvSpPr>
        <p:spPr>
          <a:xfrm>
            <a:off x="271707" y="-5758"/>
            <a:ext cx="182880" cy="1097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439825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D80F25-73FE-4236-8231-5EA8B4F0FF53}"/>
              </a:ext>
            </a:extLst>
          </p:cNvPr>
          <p:cNvSpPr txBox="1"/>
          <p:nvPr/>
        </p:nvSpPr>
        <p:spPr>
          <a:xfrm>
            <a:off x="2654338" y="1952783"/>
            <a:ext cx="7081915" cy="2123658"/>
          </a:xfrm>
          <a:prstGeom prst="rect">
            <a:avLst/>
          </a:prstGeom>
          <a:noFill/>
        </p:spPr>
        <p:txBody>
          <a:bodyPr wrap="square" rtlCol="0">
            <a:spAutoFit/>
          </a:bodyPr>
          <a:lstStyle/>
          <a:p>
            <a:r>
              <a:rPr lang="en-US" altLang="ko-KR" sz="4400" b="1" noProof="1">
                <a:solidFill>
                  <a:schemeClr val="tx1">
                    <a:lumMod val="75000"/>
                    <a:lumOff val="25000"/>
                  </a:schemeClr>
                </a:solidFill>
                <a:latin typeface="Avenir Next LT Pro" panose="020B0504020202020204" pitchFamily="34" charset="0"/>
                <a:cs typeface="Arial" panose="020B0604020202020204" pitchFamily="34" charset="0"/>
              </a:rPr>
              <a:t>Arah Kebijakan dan Strategi Penguatan Moderasi Beragama</a:t>
            </a:r>
            <a:endParaRPr lang="ko-KR" altLang="en-US" sz="4400" b="1" noProof="1">
              <a:solidFill>
                <a:schemeClr val="tx1">
                  <a:lumMod val="75000"/>
                  <a:lumOff val="25000"/>
                </a:schemeClr>
              </a:solidFill>
              <a:latin typeface="Avenir Next LT Pro" panose="020B05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94B0D9D-380B-4AC7-9975-828D35AADECE}"/>
              </a:ext>
            </a:extLst>
          </p:cNvPr>
          <p:cNvSpPr txBox="1"/>
          <p:nvPr/>
        </p:nvSpPr>
        <p:spPr>
          <a:xfrm>
            <a:off x="2654338" y="4017090"/>
            <a:ext cx="4120255" cy="738664"/>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Arah kebijakan dan strategi Penguatan Moderasi Beragama sebagaimana disebut dalam RPJMN dan Renstra Kemenag 2020-2024</a:t>
            </a:r>
            <a:endParaRPr lang="ko-KR" altLang="en-US" sz="1400" noProof="1">
              <a:latin typeface="Avenir Next LT Pro" panose="020B05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0B7BDBD-D777-4CD3-90B9-EA44B7B1FEEF}"/>
              </a:ext>
            </a:extLst>
          </p:cNvPr>
          <p:cNvSpPr txBox="1"/>
          <p:nvPr/>
        </p:nvSpPr>
        <p:spPr>
          <a:xfrm>
            <a:off x="10534650" y="5821996"/>
            <a:ext cx="1021273" cy="830997"/>
          </a:xfrm>
          <a:prstGeom prst="rect">
            <a:avLst/>
          </a:prstGeom>
          <a:noFill/>
        </p:spPr>
        <p:txBody>
          <a:bodyPr wrap="square">
            <a:spAutoFit/>
          </a:bodyPr>
          <a:lstStyle/>
          <a:p>
            <a:pPr algn="r"/>
            <a:r>
              <a:rPr lang="en-US" sz="4800" b="1" dirty="0">
                <a:solidFill>
                  <a:schemeClr val="accent1">
                    <a:alpha val="30000"/>
                  </a:schemeClr>
                </a:solidFill>
                <a:latin typeface="Avenir Next LT Pro" panose="020B0504020202020204" pitchFamily="34" charset="0"/>
              </a:rPr>
              <a:t>17</a:t>
            </a:r>
          </a:p>
        </p:txBody>
      </p:sp>
    </p:spTree>
    <p:extLst>
      <p:ext uri="{BB962C8B-B14F-4D97-AF65-F5344CB8AC3E}">
        <p14:creationId xmlns:p14="http://schemas.microsoft.com/office/powerpoint/2010/main" val="3840037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Google Shape;193;p8"/>
          <p:cNvSpPr txBox="1"/>
          <p:nvPr/>
        </p:nvSpPr>
        <p:spPr>
          <a:xfrm>
            <a:off x="3266340" y="1012083"/>
            <a:ext cx="2592600" cy="892500"/>
          </a:xfrm>
          <a:prstGeom prst="rect">
            <a:avLst/>
          </a:prstGeom>
          <a:solidFill>
            <a:schemeClr val="lt1"/>
          </a:solidFill>
          <a:ln w="25400" cap="flat" cmpd="sng">
            <a:solidFill>
              <a:schemeClr val="bg2">
                <a:lumMod val="50000"/>
              </a:schemeClr>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Meningkatkan Pemajuan dan Pelestarian Kebudayaan</a:t>
            </a:r>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94" name="Google Shape;194;p8"/>
          <p:cNvSpPr txBox="1"/>
          <p:nvPr/>
        </p:nvSpPr>
        <p:spPr>
          <a:xfrm>
            <a:off x="6191889" y="998895"/>
            <a:ext cx="2740799" cy="954000"/>
          </a:xfrm>
          <a:prstGeom prst="rect">
            <a:avLst/>
          </a:prstGeom>
          <a:solidFill>
            <a:schemeClr val="lt1"/>
          </a:solidFill>
          <a:ln w="25400" cap="flat" cmpd="sng">
            <a:solidFill>
              <a:schemeClr val="bg2">
                <a:lumMod val="50000"/>
              </a:schemeClr>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Memperkuat Moderasi Beragama</a:t>
            </a:r>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95" name="Google Shape;195;p8"/>
          <p:cNvSpPr txBox="1"/>
          <p:nvPr/>
        </p:nvSpPr>
        <p:spPr>
          <a:xfrm>
            <a:off x="3322007" y="2989379"/>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dirty="0">
                <a:ln>
                  <a:noFill/>
                </a:ln>
                <a:solidFill>
                  <a:prstClr val="black"/>
                </a:solidFill>
                <a:effectLst/>
                <a:uLnTx/>
                <a:uFillTx/>
                <a:latin typeface="Calibri"/>
                <a:ea typeface="Calibri"/>
                <a:cs typeface="Calibri"/>
                <a:sym typeface="Calibri"/>
              </a:rPr>
              <a:t>KP 2. </a:t>
            </a:r>
            <a:r>
              <a:rPr kumimoji="0" lang="id-ID" sz="1300" b="0" i="0" u="none" strike="noStrike" kern="1200" cap="none" spc="0" normalizeH="0" baseline="0" noProof="0" dirty="0">
                <a:ln>
                  <a:noFill/>
                </a:ln>
                <a:solidFill>
                  <a:prstClr val="black"/>
                </a:solidFill>
                <a:effectLst/>
                <a:uLnTx/>
                <a:uFillTx/>
                <a:latin typeface="Calibri"/>
                <a:ea typeface="Calibri"/>
                <a:cs typeface="Calibri"/>
                <a:sym typeface="Calibri"/>
              </a:rPr>
              <a:t>Pengembangan dan pemanfaatan kekayaan budaya </a:t>
            </a:r>
          </a:p>
        </p:txBody>
      </p:sp>
      <p:sp>
        <p:nvSpPr>
          <p:cNvPr id="196" name="Google Shape;196;p8"/>
          <p:cNvSpPr txBox="1"/>
          <p:nvPr/>
        </p:nvSpPr>
        <p:spPr>
          <a:xfrm>
            <a:off x="6390435" y="3344127"/>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2. Penguatan harmoni dan kerukunan umat beragama</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97" name="Google Shape;197;p8"/>
          <p:cNvSpPr txBox="1"/>
          <p:nvPr/>
        </p:nvSpPr>
        <p:spPr>
          <a:xfrm>
            <a:off x="6410475" y="4040182"/>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3. Penyelarasan relasi agama dan budaya</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98" name="Google Shape;198;p8"/>
          <p:cNvSpPr txBox="1"/>
          <p:nvPr/>
        </p:nvSpPr>
        <p:spPr>
          <a:xfrm>
            <a:off x="3330972" y="4374747"/>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dirty="0">
                <a:ln>
                  <a:noFill/>
                </a:ln>
                <a:solidFill>
                  <a:prstClr val="black"/>
                </a:solidFill>
                <a:effectLst/>
                <a:uLnTx/>
                <a:uFillTx/>
                <a:latin typeface="Calibri"/>
                <a:ea typeface="Calibri"/>
                <a:cs typeface="Calibri"/>
                <a:sym typeface="Calibri"/>
              </a:rPr>
              <a:t>KP 4. </a:t>
            </a:r>
            <a:r>
              <a:rPr kumimoji="0" lang="id-ID" sz="1300" b="0" i="0" u="none" strike="noStrike" kern="1200" cap="none" spc="0" normalizeH="0" baseline="0" noProof="0" dirty="0">
                <a:ln>
                  <a:noFill/>
                </a:ln>
                <a:solidFill>
                  <a:prstClr val="black"/>
                </a:solidFill>
                <a:effectLst/>
                <a:uLnTx/>
                <a:uFillTx/>
                <a:latin typeface="Calibri"/>
                <a:ea typeface="Calibri"/>
                <a:cs typeface="Calibri"/>
                <a:sym typeface="Calibri"/>
              </a:rPr>
              <a:t>Pengembangan budaya bahari dan sumber daya maritim</a:t>
            </a:r>
          </a:p>
        </p:txBody>
      </p:sp>
      <p:sp>
        <p:nvSpPr>
          <p:cNvPr id="199" name="Google Shape;199;p8"/>
          <p:cNvSpPr txBox="1"/>
          <p:nvPr/>
        </p:nvSpPr>
        <p:spPr>
          <a:xfrm>
            <a:off x="3330972" y="3596940"/>
            <a:ext cx="2430000" cy="69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3. Perlindungan hak kebudayaan dan kebebasan ekspresi budaya </a:t>
            </a:r>
            <a:endParaRPr kumimoji="0" sz="13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0" name="Google Shape;200;p8"/>
          <p:cNvSpPr txBox="1"/>
          <p:nvPr/>
        </p:nvSpPr>
        <p:spPr>
          <a:xfrm>
            <a:off x="9198793" y="1013297"/>
            <a:ext cx="2739932" cy="892500"/>
          </a:xfrm>
          <a:prstGeom prst="rect">
            <a:avLst/>
          </a:prstGeom>
          <a:solidFill>
            <a:schemeClr val="lt1"/>
          </a:solidFill>
          <a:ln w="25400" cap="flat" cmpd="sng">
            <a:solidFill>
              <a:schemeClr val="bg2">
                <a:lumMod val="50000"/>
              </a:schemeClr>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Meningkatkan Literasi, Inovasi dan Kreativitas</a:t>
            </a:r>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b="1"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1" name="Google Shape;201;p8"/>
          <p:cNvSpPr txBox="1"/>
          <p:nvPr/>
        </p:nvSpPr>
        <p:spPr>
          <a:xfrm>
            <a:off x="9409713" y="2511323"/>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1. Peningkatan Budaya Literasi</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2" name="Google Shape;202;p8"/>
          <p:cNvSpPr txBox="1"/>
          <p:nvPr/>
        </p:nvSpPr>
        <p:spPr>
          <a:xfrm>
            <a:off x="9375531" y="4142621"/>
            <a:ext cx="2430000" cy="69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3. Pengembangan budaya iptek, inovasi, kreativitas, dan daya cipta</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3" name="Google Shape;203;p8"/>
          <p:cNvSpPr txBox="1"/>
          <p:nvPr/>
        </p:nvSpPr>
        <p:spPr>
          <a:xfrm>
            <a:off x="9357479" y="5006718"/>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4. Penguatan institusi sosial penggerak literasi dan inovasi</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4" name="Google Shape;204;p8"/>
          <p:cNvSpPr txBox="1"/>
          <p:nvPr/>
        </p:nvSpPr>
        <p:spPr>
          <a:xfrm>
            <a:off x="3322007" y="4995711"/>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5. Pengembangan diplomasi budaya</a:t>
            </a:r>
            <a:endParaRPr kumimoji="0" sz="13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05" name="Google Shape;205;p8"/>
          <p:cNvSpPr txBox="1"/>
          <p:nvPr/>
        </p:nvSpPr>
        <p:spPr>
          <a:xfrm>
            <a:off x="6410475" y="4722385"/>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4. peningkatan kualitas pelayanan kehidupan beragama</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pic>
        <p:nvPicPr>
          <p:cNvPr id="206" name="Google Shape;206;p8" descr="Related image"/>
          <p:cNvPicPr preferRelativeResize="0"/>
          <p:nvPr/>
        </p:nvPicPr>
        <p:blipFill rotWithShape="1">
          <a:blip r:embed="rId3">
            <a:alphaModFix/>
          </a:blip>
          <a:srcRect t="5203" b="12199"/>
          <a:stretch/>
        </p:blipFill>
        <p:spPr>
          <a:xfrm>
            <a:off x="1119086" y="5880288"/>
            <a:ext cx="984173" cy="657568"/>
          </a:xfrm>
          <a:prstGeom prst="rect">
            <a:avLst/>
          </a:prstGeom>
          <a:noFill/>
          <a:ln>
            <a:noFill/>
          </a:ln>
        </p:spPr>
      </p:pic>
      <p:pic>
        <p:nvPicPr>
          <p:cNvPr id="207" name="Google Shape;207;p8" descr="Image result for indonesian traditional dancer icon"/>
          <p:cNvPicPr preferRelativeResize="0"/>
          <p:nvPr/>
        </p:nvPicPr>
        <p:blipFill rotWithShape="1">
          <a:blip r:embed="rId4">
            <a:alphaModFix/>
          </a:blip>
          <a:srcRect/>
          <a:stretch/>
        </p:blipFill>
        <p:spPr>
          <a:xfrm>
            <a:off x="4217615" y="5948300"/>
            <a:ext cx="665471" cy="656237"/>
          </a:xfrm>
          <a:prstGeom prst="rect">
            <a:avLst/>
          </a:prstGeom>
          <a:noFill/>
          <a:ln>
            <a:noFill/>
          </a:ln>
        </p:spPr>
      </p:pic>
      <p:pic>
        <p:nvPicPr>
          <p:cNvPr id="208" name="Google Shape;208;p8" descr="Image result for pray icon"/>
          <p:cNvPicPr preferRelativeResize="0"/>
          <p:nvPr/>
        </p:nvPicPr>
        <p:blipFill rotWithShape="1">
          <a:blip r:embed="rId5">
            <a:alphaModFix/>
          </a:blip>
          <a:srcRect b="28474"/>
          <a:stretch/>
        </p:blipFill>
        <p:spPr>
          <a:xfrm>
            <a:off x="7276943" y="5957182"/>
            <a:ext cx="609104" cy="648125"/>
          </a:xfrm>
          <a:prstGeom prst="rect">
            <a:avLst/>
          </a:prstGeom>
          <a:noFill/>
          <a:ln>
            <a:noFill/>
          </a:ln>
        </p:spPr>
      </p:pic>
      <p:pic>
        <p:nvPicPr>
          <p:cNvPr id="209" name="Google Shape;209;p8" descr="Related image"/>
          <p:cNvPicPr preferRelativeResize="0"/>
          <p:nvPr/>
        </p:nvPicPr>
        <p:blipFill rotWithShape="1">
          <a:blip r:embed="rId6">
            <a:alphaModFix/>
          </a:blip>
          <a:srcRect/>
          <a:stretch/>
        </p:blipFill>
        <p:spPr>
          <a:xfrm>
            <a:off x="10276525" y="5889906"/>
            <a:ext cx="686444" cy="705975"/>
          </a:xfrm>
          <a:prstGeom prst="rect">
            <a:avLst/>
          </a:prstGeom>
          <a:noFill/>
          <a:ln>
            <a:noFill/>
          </a:ln>
        </p:spPr>
      </p:pic>
      <p:sp>
        <p:nvSpPr>
          <p:cNvPr id="210" name="Google Shape;210;p8"/>
          <p:cNvSpPr txBox="1"/>
          <p:nvPr/>
        </p:nvSpPr>
        <p:spPr>
          <a:xfrm>
            <a:off x="6410475" y="2493941"/>
            <a:ext cx="2430000" cy="69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1. Penguatan cara pandang, sikap, dan praktik beragama dalam perspektif jalan tengah</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11" name="Google Shape;211;p8"/>
          <p:cNvSpPr txBox="1"/>
          <p:nvPr/>
        </p:nvSpPr>
        <p:spPr>
          <a:xfrm>
            <a:off x="9364616" y="3120083"/>
            <a:ext cx="2475000" cy="892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2. Pengembangan, pembinaan, dan pelindungan Bahasa Indonesia, bahasa daerah, dan sastra</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12" name="Google Shape;212;p8"/>
          <p:cNvSpPr/>
          <p:nvPr/>
        </p:nvSpPr>
        <p:spPr>
          <a:xfrm>
            <a:off x="9203251" y="1012083"/>
            <a:ext cx="2740800" cy="5649000"/>
          </a:xfrm>
          <a:prstGeom prst="rect">
            <a:avLst/>
          </a:prstGeom>
          <a:noFill/>
          <a:ln w="2857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213" name="Google Shape;213;p8"/>
          <p:cNvSpPr/>
          <p:nvPr/>
        </p:nvSpPr>
        <p:spPr>
          <a:xfrm>
            <a:off x="6195179" y="997532"/>
            <a:ext cx="2740800" cy="5647800"/>
          </a:xfrm>
          <a:prstGeom prst="rect">
            <a:avLst/>
          </a:prstGeom>
          <a:noFill/>
          <a:ln w="2857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214" name="Google Shape;214;p8"/>
          <p:cNvSpPr/>
          <p:nvPr/>
        </p:nvSpPr>
        <p:spPr>
          <a:xfrm>
            <a:off x="3266339" y="997501"/>
            <a:ext cx="2592600" cy="5647800"/>
          </a:xfrm>
          <a:prstGeom prst="rect">
            <a:avLst/>
          </a:prstGeom>
          <a:noFill/>
          <a:ln w="2857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215" name="Google Shape;215;p8"/>
          <p:cNvSpPr/>
          <p:nvPr/>
        </p:nvSpPr>
        <p:spPr>
          <a:xfrm>
            <a:off x="4206452" y="1505341"/>
            <a:ext cx="735000" cy="7521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PP 2</a:t>
            </a: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600" b="1"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216" name="Google Shape;216;p8"/>
          <p:cNvSpPr/>
          <p:nvPr/>
        </p:nvSpPr>
        <p:spPr>
          <a:xfrm>
            <a:off x="7237883" y="1535627"/>
            <a:ext cx="735000" cy="7521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PP 3</a:t>
            </a: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600" b="1"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217" name="Google Shape;217;p8"/>
          <p:cNvSpPr/>
          <p:nvPr/>
        </p:nvSpPr>
        <p:spPr>
          <a:xfrm>
            <a:off x="10276524" y="1528086"/>
            <a:ext cx="735000" cy="7521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PP 4</a:t>
            </a: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600" b="1"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218" name="Google Shape;218;p8"/>
          <p:cNvSpPr txBox="1"/>
          <p:nvPr/>
        </p:nvSpPr>
        <p:spPr>
          <a:xfrm>
            <a:off x="3330972" y="2398266"/>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1. Revitalisasi dan aktualisasi nilai budaya dan kearifan lokal</a:t>
            </a:r>
            <a:endParaRPr kumimoji="0" sz="13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19" name="Google Shape;219;p8"/>
          <p:cNvSpPr txBox="1"/>
          <p:nvPr/>
        </p:nvSpPr>
        <p:spPr>
          <a:xfrm>
            <a:off x="6410475" y="5287962"/>
            <a:ext cx="24300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b="0" i="0" u="none" strike="noStrike" kern="1200" cap="none" spc="0" normalizeH="0" baseline="0" noProof="0">
                <a:ln>
                  <a:noFill/>
                </a:ln>
                <a:solidFill>
                  <a:prstClr val="black"/>
                </a:solidFill>
                <a:effectLst/>
                <a:uLnTx/>
                <a:uFillTx/>
                <a:latin typeface="Calibri"/>
                <a:ea typeface="Calibri"/>
                <a:cs typeface="Calibri"/>
                <a:sym typeface="Calibri"/>
              </a:rPr>
              <a:t>KP 5. Pengembangan ekonomi dan sumber daya keagamaan</a:t>
            </a:r>
            <a:endParaRPr kumimoji="0"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20" name="Google Shape;220;p8"/>
          <p:cNvSpPr txBox="1"/>
          <p:nvPr/>
        </p:nvSpPr>
        <p:spPr>
          <a:xfrm>
            <a:off x="247688" y="993207"/>
            <a:ext cx="2762091" cy="892500"/>
          </a:xfrm>
          <a:prstGeom prst="rect">
            <a:avLst/>
          </a:prstGeom>
          <a:solidFill>
            <a:schemeClr val="lt1"/>
          </a:solidFill>
          <a:ln w="25400" cap="flat" cmpd="sng">
            <a:solidFill>
              <a:schemeClr val="bg2">
                <a:lumMod val="50000"/>
              </a:schemeClr>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r>
              <a:rPr kumimoji="0" lang="en-ID" sz="1200" i="0" u="none" strike="noStrike" kern="1200" cap="none" spc="0" normalizeH="0" baseline="0" noProof="0" dirty="0" err="1">
                <a:ln>
                  <a:noFill/>
                </a:ln>
                <a:solidFill>
                  <a:prstClr val="black"/>
                </a:solidFill>
                <a:effectLst/>
                <a:uLnTx/>
                <a:uFillTx/>
                <a:latin typeface="Arial"/>
                <a:ea typeface="Arial"/>
                <a:cs typeface="Arial"/>
                <a:sym typeface="Arial"/>
              </a:rPr>
              <a:t>Revolusi</a:t>
            </a:r>
            <a:r>
              <a:rPr kumimoji="0" lang="en-ID" sz="1200" i="0" u="none" strike="noStrike" kern="1200" cap="none" spc="0" normalizeH="0" baseline="0" noProof="0" dirty="0">
                <a:ln>
                  <a:noFill/>
                </a:ln>
                <a:solidFill>
                  <a:prstClr val="black"/>
                </a:solidFill>
                <a:effectLst/>
                <a:uLnTx/>
                <a:uFillTx/>
                <a:latin typeface="Arial"/>
                <a:ea typeface="Arial"/>
                <a:cs typeface="Arial"/>
                <a:sym typeface="Arial"/>
              </a:rPr>
              <a:t> Mental dan </a:t>
            </a:r>
            <a:r>
              <a:rPr kumimoji="0" lang="en-ID" sz="1200" i="0" u="none" strike="noStrike" kern="1200" cap="none" spc="0" normalizeH="0" baseline="0" noProof="0" dirty="0" err="1">
                <a:ln>
                  <a:noFill/>
                </a:ln>
                <a:solidFill>
                  <a:prstClr val="black"/>
                </a:solidFill>
                <a:effectLst/>
                <a:uLnTx/>
                <a:uFillTx/>
                <a:latin typeface="Arial"/>
                <a:ea typeface="Arial"/>
                <a:cs typeface="Arial"/>
                <a:sym typeface="Arial"/>
              </a:rPr>
              <a:t>Pembinaan</a:t>
            </a:r>
            <a:r>
              <a:rPr kumimoji="0" lang="en-ID" sz="1200" i="0" u="none" strike="noStrike" kern="1200" cap="none" spc="0" normalizeH="0" baseline="0" noProof="0" dirty="0">
                <a:ln>
                  <a:noFill/>
                </a:ln>
                <a:solidFill>
                  <a:prstClr val="black"/>
                </a:solidFill>
                <a:effectLst/>
                <a:uLnTx/>
                <a:uFillTx/>
                <a:latin typeface="Arial"/>
                <a:ea typeface="Arial"/>
                <a:cs typeface="Arial"/>
                <a:sym typeface="Arial"/>
              </a:rPr>
              <a:t> </a:t>
            </a:r>
            <a:r>
              <a:rPr kumimoji="0" lang="en-ID" sz="1200" i="0" u="none" strike="noStrike" kern="1200" cap="none" spc="0" normalizeH="0" baseline="0" noProof="0" dirty="0" err="1">
                <a:ln>
                  <a:noFill/>
                </a:ln>
                <a:solidFill>
                  <a:prstClr val="black"/>
                </a:solidFill>
                <a:effectLst/>
                <a:uLnTx/>
                <a:uFillTx/>
                <a:latin typeface="Arial"/>
                <a:ea typeface="Arial"/>
                <a:cs typeface="Arial"/>
                <a:sym typeface="Arial"/>
              </a:rPr>
              <a:t>Ideologi</a:t>
            </a:r>
            <a:r>
              <a:rPr kumimoji="0" lang="en-ID" sz="1200" i="0" u="none" strike="noStrike" kern="1200" cap="none" spc="0" normalizeH="0" baseline="0" noProof="0" dirty="0">
                <a:ln>
                  <a:noFill/>
                </a:ln>
                <a:solidFill>
                  <a:prstClr val="black"/>
                </a:solidFill>
                <a:effectLst/>
                <a:uLnTx/>
                <a:uFillTx/>
                <a:latin typeface="Arial"/>
                <a:ea typeface="Arial"/>
                <a:cs typeface="Arial"/>
                <a:sym typeface="Arial"/>
              </a:rPr>
              <a:t> Pancasila</a:t>
            </a:r>
            <a:endParaRPr kumimoji="0" sz="1200" i="0" u="none" strike="noStrike" kern="1200" cap="none" spc="0" normalizeH="0" baseline="0" noProof="0" dirty="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i="0" u="none" strike="noStrike" kern="1200" cap="none" spc="0" normalizeH="0" baseline="0" noProof="0" dirty="0">
              <a:ln>
                <a:noFill/>
              </a:ln>
              <a:solidFill>
                <a:prstClr val="black"/>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prstClr val="black"/>
              </a:buClr>
              <a:buSzPts val="1400"/>
              <a:buFontTx/>
              <a:buNone/>
              <a:tabLst/>
              <a:defRPr/>
            </a:pPr>
            <a:endParaRPr kumimoji="0" sz="140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
        <p:nvSpPr>
          <p:cNvPr id="221" name="Google Shape;221;p8"/>
          <p:cNvSpPr txBox="1"/>
          <p:nvPr/>
        </p:nvSpPr>
        <p:spPr>
          <a:xfrm>
            <a:off x="342587" y="5127835"/>
            <a:ext cx="2542200" cy="892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KP 6. Pembinaan ideologi pancasila, pendidikan kewargaan, wawasan kebangsaan, dan bela negara</a:t>
            </a:r>
          </a:p>
        </p:txBody>
      </p:sp>
      <p:sp>
        <p:nvSpPr>
          <p:cNvPr id="222" name="Google Shape;222;p8"/>
          <p:cNvSpPr txBox="1"/>
          <p:nvPr/>
        </p:nvSpPr>
        <p:spPr>
          <a:xfrm>
            <a:off x="352016" y="2436963"/>
            <a:ext cx="2642585"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i="0" u="none" strike="noStrike" kern="1200" cap="none" spc="0" normalizeH="0" baseline="0" noProof="0" dirty="0">
                <a:ln>
                  <a:noFill/>
                </a:ln>
                <a:solidFill>
                  <a:prstClr val="black"/>
                </a:solidFill>
                <a:effectLst/>
                <a:uLnTx/>
                <a:uFillTx/>
                <a:latin typeface="Calibri"/>
                <a:ea typeface="Calibri"/>
                <a:cs typeface="Calibri"/>
                <a:sym typeface="Calibri"/>
              </a:rPr>
              <a:t>KP 1. </a:t>
            </a: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Revolusi mental dalam sistem pendidikan</a:t>
            </a:r>
          </a:p>
        </p:txBody>
      </p:sp>
      <p:sp>
        <p:nvSpPr>
          <p:cNvPr id="223" name="Google Shape;223;p8"/>
          <p:cNvSpPr txBox="1"/>
          <p:nvPr/>
        </p:nvSpPr>
        <p:spPr>
          <a:xfrm>
            <a:off x="343067" y="2919765"/>
            <a:ext cx="25869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i="0" u="none" strike="noStrike" kern="1200" cap="none" spc="0" normalizeH="0" baseline="0" noProof="0" dirty="0">
                <a:ln>
                  <a:noFill/>
                </a:ln>
                <a:solidFill>
                  <a:prstClr val="black"/>
                </a:solidFill>
                <a:effectLst/>
                <a:uLnTx/>
                <a:uFillTx/>
                <a:latin typeface="Calibri"/>
                <a:ea typeface="Calibri"/>
                <a:cs typeface="Calibri"/>
                <a:sym typeface="Calibri"/>
              </a:rPr>
              <a:t>KP 2. </a:t>
            </a: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Revolusi mental dalam tata kelola pemerintahan</a:t>
            </a:r>
          </a:p>
        </p:txBody>
      </p:sp>
      <p:sp>
        <p:nvSpPr>
          <p:cNvPr id="224" name="Google Shape;224;p8"/>
          <p:cNvSpPr txBox="1"/>
          <p:nvPr/>
        </p:nvSpPr>
        <p:spPr>
          <a:xfrm>
            <a:off x="361443" y="3400027"/>
            <a:ext cx="25869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i="0" u="none" strike="noStrike" kern="1200" cap="none" spc="0" normalizeH="0" baseline="0" noProof="0" dirty="0">
                <a:ln>
                  <a:noFill/>
                </a:ln>
                <a:solidFill>
                  <a:prstClr val="black"/>
                </a:solidFill>
                <a:effectLst/>
                <a:uLnTx/>
                <a:uFillTx/>
                <a:latin typeface="Calibri"/>
                <a:ea typeface="Calibri"/>
                <a:cs typeface="Calibri"/>
                <a:sym typeface="Calibri"/>
              </a:rPr>
              <a:t>KP 3. </a:t>
            </a: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Revolusi mental dalam sistem sosial</a:t>
            </a:r>
          </a:p>
        </p:txBody>
      </p:sp>
      <p:sp>
        <p:nvSpPr>
          <p:cNvPr id="225" name="Google Shape;225;p8"/>
          <p:cNvSpPr txBox="1"/>
          <p:nvPr/>
        </p:nvSpPr>
        <p:spPr>
          <a:xfrm>
            <a:off x="351171" y="4418551"/>
            <a:ext cx="2703564" cy="69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KP 5. Pembangunan dan pembudayaan sistem ekonomi kerakyatan berlandaskan Pancasila</a:t>
            </a:r>
          </a:p>
        </p:txBody>
      </p:sp>
      <p:sp>
        <p:nvSpPr>
          <p:cNvPr id="226" name="Google Shape;226;p8"/>
          <p:cNvSpPr txBox="1"/>
          <p:nvPr/>
        </p:nvSpPr>
        <p:spPr>
          <a:xfrm>
            <a:off x="352015" y="3943189"/>
            <a:ext cx="2747421"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300"/>
              <a:buFontTx/>
              <a:buNone/>
              <a:tabLst/>
              <a:defRPr/>
            </a:pPr>
            <a:r>
              <a:rPr kumimoji="0" lang="en-ID" sz="1300" i="0" u="none" strike="noStrike" kern="1200" cap="none" spc="0" normalizeH="0" baseline="0" noProof="0" dirty="0">
                <a:ln>
                  <a:noFill/>
                </a:ln>
                <a:solidFill>
                  <a:prstClr val="black"/>
                </a:solidFill>
                <a:effectLst/>
                <a:uLnTx/>
                <a:uFillTx/>
                <a:latin typeface="Calibri"/>
                <a:ea typeface="Calibri"/>
                <a:cs typeface="Calibri"/>
                <a:sym typeface="Calibri"/>
              </a:rPr>
              <a:t>KP 4. </a:t>
            </a:r>
            <a:r>
              <a:rPr kumimoji="0" lang="id-ID" sz="1300" i="0" u="none" strike="noStrike" kern="1200" cap="none" spc="0" normalizeH="0" baseline="0" noProof="0" dirty="0">
                <a:ln>
                  <a:noFill/>
                </a:ln>
                <a:solidFill>
                  <a:prstClr val="black"/>
                </a:solidFill>
                <a:effectLst/>
                <a:uLnTx/>
                <a:uFillTx/>
                <a:latin typeface="Calibri"/>
                <a:ea typeface="Calibri"/>
                <a:cs typeface="Calibri"/>
                <a:sym typeface="Calibri"/>
              </a:rPr>
              <a:t>Penguatan pusat-pusat perubahan gerakan revolusi </a:t>
            </a:r>
            <a:r>
              <a:rPr kumimoji="0" lang="en-ID" sz="1300" i="0" u="none" strike="noStrike" kern="1200" cap="none" spc="0" normalizeH="0" baseline="0" noProof="0" dirty="0">
                <a:ln>
                  <a:noFill/>
                </a:ln>
                <a:solidFill>
                  <a:prstClr val="black"/>
                </a:solidFill>
                <a:effectLst/>
                <a:uLnTx/>
                <a:uFillTx/>
                <a:latin typeface="Calibri"/>
                <a:ea typeface="Calibri"/>
                <a:cs typeface="Calibri"/>
                <a:sym typeface="Calibri"/>
              </a:rPr>
              <a:t>mental</a:t>
            </a:r>
            <a:endParaRPr kumimoji="0" sz="130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
        <p:nvSpPr>
          <p:cNvPr id="227" name="Google Shape;227;p8"/>
          <p:cNvSpPr/>
          <p:nvPr/>
        </p:nvSpPr>
        <p:spPr>
          <a:xfrm>
            <a:off x="1264521" y="1513901"/>
            <a:ext cx="735000" cy="7521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ID" sz="1200" b="1" i="0" u="none" strike="noStrike" kern="1200" cap="none" spc="0" normalizeH="0" baseline="0" noProof="0">
                <a:ln>
                  <a:noFill/>
                </a:ln>
                <a:solidFill>
                  <a:prstClr val="black"/>
                </a:solidFill>
                <a:effectLst/>
                <a:uLnTx/>
                <a:uFillTx/>
                <a:latin typeface="Arial"/>
                <a:ea typeface="Arial"/>
                <a:cs typeface="Arial"/>
                <a:sym typeface="Arial"/>
              </a:rPr>
              <a:t>PP 1</a:t>
            </a:r>
            <a:endParaRPr kumimoji="0" sz="1200" b="1"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600" b="1"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228" name="Google Shape;228;p8"/>
          <p:cNvSpPr/>
          <p:nvPr/>
        </p:nvSpPr>
        <p:spPr>
          <a:xfrm>
            <a:off x="253276" y="983552"/>
            <a:ext cx="2757600" cy="5647800"/>
          </a:xfrm>
          <a:prstGeom prst="rect">
            <a:avLst/>
          </a:prstGeom>
          <a:noFill/>
          <a:ln w="2857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5" name="Google Shape;230;p8">
            <a:extLst>
              <a:ext uri="{FF2B5EF4-FFF2-40B4-BE49-F238E27FC236}">
                <a16:creationId xmlns:a16="http://schemas.microsoft.com/office/drawing/2014/main" id="{CBA2000F-4905-4572-9A2E-FEF52FE206C2}"/>
              </a:ext>
            </a:extLst>
          </p:cNvPr>
          <p:cNvSpPr txBox="1"/>
          <p:nvPr/>
        </p:nvSpPr>
        <p:spPr>
          <a:xfrm>
            <a:off x="1234149" y="29910"/>
            <a:ext cx="10188000" cy="805868"/>
          </a:xfrm>
          <a:prstGeom prst="rect">
            <a:avLst/>
          </a:prstGeom>
          <a:noFill/>
          <a:ln>
            <a:noFill/>
          </a:ln>
        </p:spPr>
        <p:txBody>
          <a:bodyPr spcFirstLastPara="1" wrap="square" lIns="121900" tIns="60951" rIns="121900" bIns="60951" anchor="ctr" anchorCtr="0">
            <a:noAutofit/>
          </a:bodyPr>
          <a:lstStyle/>
          <a:p>
            <a:pPr marL="0" marR="0" lvl="0" indent="0" algn="ctr" defTabSz="914400" rtl="0" eaLnBrk="1" fontAlgn="auto" latinLnBrk="0" hangingPunct="1">
              <a:lnSpc>
                <a:spcPct val="90000"/>
              </a:lnSpc>
              <a:spcBef>
                <a:spcPts val="0"/>
              </a:spcBef>
              <a:spcAft>
                <a:spcPts val="0"/>
              </a:spcAft>
              <a:buClr>
                <a:prstClr val="black"/>
              </a:buClr>
              <a:buSzPts val="2400"/>
              <a:buFontTx/>
              <a:buNone/>
              <a:tabLst/>
              <a:defRPr/>
            </a:pPr>
            <a:r>
              <a:rPr kumimoji="0" lang="en-ID"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RPJMN 2020-2024</a:t>
            </a:r>
          </a:p>
          <a:p>
            <a:pPr marL="0" marR="0" lvl="0" indent="0" algn="ctr" defTabSz="914400" rtl="0" eaLnBrk="1" fontAlgn="auto" latinLnBrk="0" hangingPunct="1">
              <a:lnSpc>
                <a:spcPct val="90000"/>
              </a:lnSpc>
              <a:spcBef>
                <a:spcPts val="0"/>
              </a:spcBef>
              <a:spcAft>
                <a:spcPts val="0"/>
              </a:spcAft>
              <a:buClr>
                <a:prstClr val="black"/>
              </a:buClr>
              <a:buSzPts val="2400"/>
              <a:buFontTx/>
              <a:buNone/>
              <a:tabLst/>
              <a:defRPr/>
            </a:pPr>
            <a:r>
              <a:rPr kumimoji="0" lang="en-ID"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PRIORITAS NASIONAL 4</a:t>
            </a:r>
            <a:endParaRPr kumimoji="0"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0" marR="0" lvl="0" indent="0" algn="ctr" defTabSz="914400" rtl="0" eaLnBrk="1" fontAlgn="auto" latinLnBrk="0" hangingPunct="1">
              <a:lnSpc>
                <a:spcPct val="90000"/>
              </a:lnSpc>
              <a:spcBef>
                <a:spcPts val="0"/>
              </a:spcBef>
              <a:spcAft>
                <a:spcPts val="0"/>
              </a:spcAft>
              <a:buClr>
                <a:prstClr val="black"/>
              </a:buClr>
              <a:buSzPts val="2400"/>
              <a:buFontTx/>
              <a:buNone/>
              <a:tabLst/>
              <a:defRPr/>
            </a:pPr>
            <a:r>
              <a:rPr kumimoji="0" lang="en-ID"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REVOLUSI MENTAL DAN PEMBANGUNAN KEBUDAYAAN</a:t>
            </a:r>
            <a:endParaRPr kumimoji="0"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163449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36540" y="222555"/>
            <a:ext cx="6208761" cy="732362"/>
          </a:xfrm>
        </p:spPr>
        <p:txBody>
          <a:bodyPr>
            <a:normAutofit/>
          </a:bodyPr>
          <a:lstStyle/>
          <a:p>
            <a:pPr marL="0" indent="0" algn="l">
              <a:buNone/>
            </a:pPr>
            <a:r>
              <a:rPr lang="en-US" sz="3200" b="1" dirty="0" err="1">
                <a:solidFill>
                  <a:schemeClr val="accent1"/>
                </a:solidFill>
                <a:latin typeface="Avenir Next LT Pro" panose="020B0504020202020204" pitchFamily="34" charset="0"/>
              </a:rPr>
              <a:t>Arah</a:t>
            </a:r>
            <a:r>
              <a:rPr lang="en-US" sz="3200" b="1" dirty="0">
                <a:solidFill>
                  <a:schemeClr val="accent1"/>
                </a:solidFill>
                <a:latin typeface="Avenir Next LT Pro" panose="020B0504020202020204" pitchFamily="34" charset="0"/>
              </a:rPr>
              <a:t> </a:t>
            </a:r>
            <a:r>
              <a:rPr lang="en-US" sz="3200" b="1" dirty="0" err="1">
                <a:solidFill>
                  <a:schemeClr val="accent1"/>
                </a:solidFill>
                <a:latin typeface="Avenir Next LT Pro" panose="020B0504020202020204" pitchFamily="34" charset="0"/>
              </a:rPr>
              <a:t>Kebijakan</a:t>
            </a:r>
            <a:endParaRPr lang="en-US" sz="3200" b="1" dirty="0">
              <a:solidFill>
                <a:schemeClr val="accent1"/>
              </a:solidFill>
              <a:latin typeface="Avenir Next LT Pro" panose="020B0504020202020204" pitchFamily="34" charset="0"/>
            </a:endParaRPr>
          </a:p>
        </p:txBody>
      </p:sp>
      <p:sp>
        <p:nvSpPr>
          <p:cNvPr id="3" name="TextBox 2">
            <a:extLst>
              <a:ext uri="{FF2B5EF4-FFF2-40B4-BE49-F238E27FC236}">
                <a16:creationId xmlns:a16="http://schemas.microsoft.com/office/drawing/2014/main" id="{C84F171E-4D8C-4062-9645-4EAD66BE48F7}"/>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a:solidFill>
                  <a:schemeClr val="bg1"/>
                </a:solidFill>
                <a:latin typeface="Arial" panose="020B0604020202020204" pitchFamily="34" charset="0"/>
                <a:cs typeface="Arial" panose="020B0604020202020204" pitchFamily="34" charset="0"/>
              </a:rPr>
              <a:t>19</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D26B157-3B46-4655-B56E-867A3F8CC71F}"/>
              </a:ext>
            </a:extLst>
          </p:cNvPr>
          <p:cNvSpPr txBox="1"/>
          <p:nvPr/>
        </p:nvSpPr>
        <p:spPr>
          <a:xfrm>
            <a:off x="626648" y="758760"/>
            <a:ext cx="6859695" cy="369332"/>
          </a:xfrm>
          <a:prstGeom prst="rect">
            <a:avLst/>
          </a:prstGeom>
          <a:noFill/>
        </p:spPr>
        <p:txBody>
          <a:bodyPr wrap="square">
            <a:spAutoFit/>
          </a:bodyPr>
          <a:lstStyle/>
          <a:p>
            <a:r>
              <a:rPr lang="en-US" sz="1800" b="1" dirty="0" err="1">
                <a:solidFill>
                  <a:schemeClr val="tx1">
                    <a:lumMod val="65000"/>
                    <a:lumOff val="35000"/>
                  </a:schemeClr>
                </a:solidFill>
                <a:latin typeface="Avenir Next LT Pro" panose="020B0504020202020204" pitchFamily="34" charset="0"/>
              </a:rPr>
              <a:t>Penguatan</a:t>
            </a:r>
            <a:r>
              <a:rPr lang="en-US" sz="1800" b="1" dirty="0">
                <a:solidFill>
                  <a:schemeClr val="tx1">
                    <a:lumMod val="65000"/>
                    <a:lumOff val="35000"/>
                  </a:schemeClr>
                </a:solidFill>
                <a:latin typeface="Avenir Next LT Pro" panose="020B0504020202020204" pitchFamily="34" charset="0"/>
              </a:rPr>
              <a:t> </a:t>
            </a:r>
            <a:r>
              <a:rPr lang="en-US" sz="1800" b="1" dirty="0" err="1">
                <a:solidFill>
                  <a:schemeClr val="tx1">
                    <a:lumMod val="65000"/>
                    <a:lumOff val="35000"/>
                  </a:schemeClr>
                </a:solidFill>
                <a:latin typeface="Avenir Next LT Pro" panose="020B0504020202020204" pitchFamily="34" charset="0"/>
              </a:rPr>
              <a:t>Moderasi</a:t>
            </a:r>
            <a:r>
              <a:rPr lang="en-US" sz="1800" b="1" dirty="0">
                <a:solidFill>
                  <a:schemeClr val="tx1">
                    <a:lumMod val="65000"/>
                    <a:lumOff val="35000"/>
                  </a:schemeClr>
                </a:solidFill>
                <a:latin typeface="Avenir Next LT Pro" panose="020B0504020202020204" pitchFamily="34" charset="0"/>
              </a:rPr>
              <a:t> </a:t>
            </a:r>
            <a:r>
              <a:rPr lang="en-US" sz="1800" b="1" dirty="0" err="1">
                <a:solidFill>
                  <a:schemeClr val="tx1">
                    <a:lumMod val="65000"/>
                    <a:lumOff val="35000"/>
                  </a:schemeClr>
                </a:solidFill>
                <a:latin typeface="Avenir Next LT Pro" panose="020B0504020202020204" pitchFamily="34" charset="0"/>
              </a:rPr>
              <a:t>Beragama</a:t>
            </a:r>
            <a:r>
              <a:rPr lang="id-ID" sz="1800" b="1" dirty="0">
                <a:solidFill>
                  <a:schemeClr val="tx1">
                    <a:lumMod val="65000"/>
                    <a:lumOff val="35000"/>
                  </a:schemeClr>
                </a:solidFill>
                <a:latin typeface="Avenir Next LT Pro" panose="020B0504020202020204" pitchFamily="34" charset="0"/>
              </a:rPr>
              <a:t> dalam RPJMN 2020-2024</a:t>
            </a:r>
            <a:endParaRPr lang="en-US" sz="1800" b="1" dirty="0">
              <a:solidFill>
                <a:schemeClr val="tx1">
                  <a:lumMod val="65000"/>
                  <a:lumOff val="35000"/>
                </a:schemeClr>
              </a:solidFill>
              <a:latin typeface="Avenir Next LT Pro" panose="020B0504020202020204" pitchFamily="34" charset="0"/>
            </a:endParaRPr>
          </a:p>
        </p:txBody>
      </p:sp>
      <p:graphicFrame>
        <p:nvGraphicFramePr>
          <p:cNvPr id="36" name="Diagram 35">
            <a:extLst>
              <a:ext uri="{FF2B5EF4-FFF2-40B4-BE49-F238E27FC236}">
                <a16:creationId xmlns:a16="http://schemas.microsoft.com/office/drawing/2014/main" id="{E7BEA003-5211-4F30-A99B-DC06A830BA10}"/>
              </a:ext>
            </a:extLst>
          </p:cNvPr>
          <p:cNvGraphicFramePr/>
          <p:nvPr>
            <p:extLst>
              <p:ext uri="{D42A27DB-BD31-4B8C-83A1-F6EECF244321}">
                <p14:modId xmlns:p14="http://schemas.microsoft.com/office/powerpoint/2010/main" val="659630611"/>
              </p:ext>
            </p:extLst>
          </p:nvPr>
        </p:nvGraphicFramePr>
        <p:xfrm>
          <a:off x="5418162" y="399197"/>
          <a:ext cx="6933062" cy="6059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2FFBB4B-FAB1-41FF-847B-612D0D598F7A}"/>
              </a:ext>
            </a:extLst>
          </p:cNvPr>
          <p:cNvSpPr txBox="1"/>
          <p:nvPr/>
        </p:nvSpPr>
        <p:spPr>
          <a:xfrm>
            <a:off x="636540" y="1408107"/>
            <a:ext cx="5272920" cy="4524315"/>
          </a:xfrm>
          <a:prstGeom prst="rect">
            <a:avLst/>
          </a:prstGeom>
          <a:noFill/>
        </p:spPr>
        <p:txBody>
          <a:bodyPr wrap="square">
            <a:spAutoFit/>
          </a:bodyPr>
          <a:lstStyle/>
          <a:p>
            <a:r>
              <a:rPr lang="en-US" sz="1600" noProof="1">
                <a:solidFill>
                  <a:schemeClr val="tx1">
                    <a:lumMod val="65000"/>
                    <a:lumOff val="35000"/>
                  </a:schemeClr>
                </a:solidFill>
                <a:latin typeface="Avenir Next LT Pro" panose="020B0504020202020204" pitchFamily="34" charset="0"/>
                <a:ea typeface="Avenir Next Medium" charset="0"/>
                <a:cs typeface="Avenir Next Medium" charset="0"/>
              </a:rPr>
              <a:t>Kebijakan memperkuat Moderasi Beragama didasarkan pada paradigma:</a:t>
            </a:r>
          </a:p>
          <a:p>
            <a:endParaRPr lang="en-US" sz="1600" noProof="1">
              <a:solidFill>
                <a:schemeClr val="tx1">
                  <a:lumMod val="65000"/>
                  <a:lumOff val="35000"/>
                </a:schemeClr>
              </a:solidFill>
              <a:latin typeface="Avenir Next LT Pro" panose="020B0504020202020204" pitchFamily="34" charset="0"/>
              <a:ea typeface="Avenir Next Medium" charset="0"/>
              <a:cs typeface="Avenir Next Medium" charset="0"/>
            </a:endParaRPr>
          </a:p>
          <a:p>
            <a:pPr marL="285750" indent="-285750">
              <a:buFont typeface="Arial" panose="020B0604020202020204" pitchFamily="34" charset="0"/>
              <a:buChar char="•"/>
            </a:pPr>
            <a:r>
              <a:rPr lang="en-US" sz="1600" noProof="1">
                <a:solidFill>
                  <a:schemeClr val="tx1">
                    <a:lumMod val="65000"/>
                    <a:lumOff val="35000"/>
                  </a:schemeClr>
                </a:solidFill>
                <a:latin typeface="Avenir Next LT Pro" panose="020B0504020202020204" pitchFamily="34" charset="0"/>
                <a:ea typeface="Avenir Next Medium" charset="0"/>
                <a:cs typeface="Avenir Next Medium" charset="0"/>
              </a:rPr>
              <a:t>Indonesia bukan negara sekuler yang memisahkan agama dari negara, bukan pula negara yang diatur berdasarkan agama tertentu. Indonesia adalah negara yang kehidupan warga dan bangsanya tidak bisa dipisahkan dari nilai-nilai agama. Karenanya, negara memfasilitasi kebutuhan kehidupan keagamaan warganya sesuai amanah konstitusi.</a:t>
            </a:r>
          </a:p>
          <a:p>
            <a:pPr marL="285750" indent="-285750">
              <a:buFont typeface="Arial" panose="020B0604020202020204" pitchFamily="34" charset="0"/>
              <a:buChar char="•"/>
            </a:pPr>
            <a:endParaRPr lang="en-US" sz="1600" noProof="1">
              <a:solidFill>
                <a:schemeClr val="tx1">
                  <a:lumMod val="65000"/>
                  <a:lumOff val="35000"/>
                </a:schemeClr>
              </a:solidFill>
              <a:latin typeface="Avenir Next LT Pro" panose="020B0504020202020204" pitchFamily="34" charset="0"/>
              <a:ea typeface="Avenir Next Medium" charset="0"/>
              <a:cs typeface="Avenir Next Medium" charset="0"/>
            </a:endParaRPr>
          </a:p>
          <a:p>
            <a:pPr marL="285750" indent="-285750">
              <a:buFont typeface="Arial" panose="020B0604020202020204" pitchFamily="34" charset="0"/>
              <a:buChar char="•"/>
            </a:pPr>
            <a:r>
              <a:rPr lang="en-US" sz="1600" noProof="1">
                <a:solidFill>
                  <a:schemeClr val="tx1">
                    <a:lumMod val="65000"/>
                    <a:lumOff val="35000"/>
                  </a:schemeClr>
                </a:solidFill>
                <a:latin typeface="Avenir Next LT Pro" panose="020B0504020202020204" pitchFamily="34" charset="0"/>
                <a:ea typeface="Avenir Next Medium" charset="0"/>
                <a:cs typeface="Avenir Next Medium" charset="0"/>
              </a:rPr>
              <a:t>Negara memposisikan diri “</a:t>
            </a:r>
            <a:r>
              <a:rPr lang="en-US" sz="1600" i="1" noProof="1">
                <a:solidFill>
                  <a:schemeClr val="tx1">
                    <a:lumMod val="65000"/>
                    <a:lumOff val="35000"/>
                  </a:schemeClr>
                </a:solidFill>
                <a:latin typeface="Avenir Next LT Pro" panose="020B0504020202020204" pitchFamily="34" charset="0"/>
                <a:ea typeface="Avenir Next Medium" charset="0"/>
                <a:cs typeface="Avenir Next Medium" charset="0"/>
              </a:rPr>
              <a:t>in between</a:t>
            </a:r>
            <a:r>
              <a:rPr lang="en-US" sz="1600" noProof="1">
                <a:solidFill>
                  <a:schemeClr val="tx1">
                    <a:lumMod val="65000"/>
                    <a:lumOff val="35000"/>
                  </a:schemeClr>
                </a:solidFill>
                <a:latin typeface="Avenir Next LT Pro" panose="020B0504020202020204" pitchFamily="34" charset="0"/>
                <a:ea typeface="Avenir Next Medium" charset="0"/>
                <a:cs typeface="Avenir Next Medium" charset="0"/>
              </a:rPr>
              <a:t>”: tidak boleh terlalu jauh campur tangan, tapi juga tidak boleh terlalu jauh lepas tangan. </a:t>
            </a:r>
          </a:p>
          <a:p>
            <a:pPr marL="285750" indent="-285750">
              <a:buFont typeface="Arial" panose="020B0604020202020204" pitchFamily="34" charset="0"/>
              <a:buChar char="•"/>
            </a:pPr>
            <a:endParaRPr lang="en-US" sz="1600" noProof="1">
              <a:solidFill>
                <a:schemeClr val="tx1">
                  <a:lumMod val="65000"/>
                  <a:lumOff val="35000"/>
                </a:schemeClr>
              </a:solidFill>
              <a:latin typeface="Avenir Next LT Pro" panose="020B0504020202020204" pitchFamily="34" charset="0"/>
              <a:ea typeface="Avenir Next Medium" charset="0"/>
              <a:cs typeface="Avenir Next Medium" charset="0"/>
            </a:endParaRPr>
          </a:p>
          <a:p>
            <a:pPr marL="285750" indent="-285750">
              <a:buFont typeface="Arial" panose="020B0604020202020204" pitchFamily="34" charset="0"/>
              <a:buChar char="•"/>
            </a:pPr>
            <a:r>
              <a:rPr lang="en-US" sz="1600" noProof="1">
                <a:solidFill>
                  <a:schemeClr val="tx1">
                    <a:lumMod val="65000"/>
                    <a:lumOff val="35000"/>
                  </a:schemeClr>
                </a:solidFill>
                <a:latin typeface="Avenir Next LT Pro" panose="020B0504020202020204" pitchFamily="34" charset="0"/>
                <a:ea typeface="Avenir Next Medium" charset="0"/>
                <a:cs typeface="Avenir Next Medium" charset="0"/>
              </a:rPr>
              <a:t>Negara berlandaskan dan berorientasi pada nilai-nilai agama, yaitu terwujudnya kemaslahatan bersama menuju kedamaian dan kebahagiaan.</a:t>
            </a:r>
          </a:p>
        </p:txBody>
      </p:sp>
      <p:sp>
        <p:nvSpPr>
          <p:cNvPr id="4" name="Oval 3">
            <a:extLst>
              <a:ext uri="{FF2B5EF4-FFF2-40B4-BE49-F238E27FC236}">
                <a16:creationId xmlns:a16="http://schemas.microsoft.com/office/drawing/2014/main" id="{1C1ABF49-7F5D-47FF-BA78-96722D997E40}"/>
              </a:ext>
            </a:extLst>
          </p:cNvPr>
          <p:cNvSpPr/>
          <p:nvPr/>
        </p:nvSpPr>
        <p:spPr>
          <a:xfrm>
            <a:off x="8642456" y="1960678"/>
            <a:ext cx="521400" cy="521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LT Pro" panose="020B0504020202020204" pitchFamily="34" charset="0"/>
              </a:rPr>
              <a:t>1</a:t>
            </a:r>
            <a:endParaRPr lang="id-ID" sz="2400" b="1" dirty="0">
              <a:latin typeface="Avenir Next LT Pro" panose="020B0504020202020204" pitchFamily="34" charset="0"/>
            </a:endParaRPr>
          </a:p>
        </p:txBody>
      </p:sp>
      <p:sp>
        <p:nvSpPr>
          <p:cNvPr id="15" name="Oval 14">
            <a:extLst>
              <a:ext uri="{FF2B5EF4-FFF2-40B4-BE49-F238E27FC236}">
                <a16:creationId xmlns:a16="http://schemas.microsoft.com/office/drawing/2014/main" id="{668959ED-7878-4C37-B787-F56ED73F37D3}"/>
              </a:ext>
            </a:extLst>
          </p:cNvPr>
          <p:cNvSpPr/>
          <p:nvPr/>
        </p:nvSpPr>
        <p:spPr>
          <a:xfrm>
            <a:off x="9624783" y="2556345"/>
            <a:ext cx="521400" cy="521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LT Pro" panose="020B0504020202020204" pitchFamily="34" charset="0"/>
              </a:rPr>
              <a:t>2</a:t>
            </a:r>
            <a:endParaRPr lang="id-ID" sz="2400" b="1" dirty="0">
              <a:latin typeface="Avenir Next LT Pro" panose="020B0504020202020204" pitchFamily="34" charset="0"/>
            </a:endParaRPr>
          </a:p>
        </p:txBody>
      </p:sp>
      <p:sp>
        <p:nvSpPr>
          <p:cNvPr id="16" name="Oval 15">
            <a:extLst>
              <a:ext uri="{FF2B5EF4-FFF2-40B4-BE49-F238E27FC236}">
                <a16:creationId xmlns:a16="http://schemas.microsoft.com/office/drawing/2014/main" id="{320CC7D5-CBB5-4F1C-B463-0177FCB47541}"/>
              </a:ext>
            </a:extLst>
          </p:cNvPr>
          <p:cNvSpPr/>
          <p:nvPr/>
        </p:nvSpPr>
        <p:spPr>
          <a:xfrm>
            <a:off x="9624783" y="3765052"/>
            <a:ext cx="521400" cy="521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LT Pro" panose="020B0504020202020204" pitchFamily="34" charset="0"/>
              </a:rPr>
              <a:t>3</a:t>
            </a:r>
            <a:endParaRPr lang="id-ID" sz="2400" b="1" dirty="0">
              <a:latin typeface="Avenir Next LT Pro" panose="020B0504020202020204" pitchFamily="34" charset="0"/>
            </a:endParaRPr>
          </a:p>
        </p:txBody>
      </p:sp>
      <p:sp>
        <p:nvSpPr>
          <p:cNvPr id="17" name="Oval 16">
            <a:extLst>
              <a:ext uri="{FF2B5EF4-FFF2-40B4-BE49-F238E27FC236}">
                <a16:creationId xmlns:a16="http://schemas.microsoft.com/office/drawing/2014/main" id="{A0324DAA-90A5-4E63-A79F-E179BA4C5F8F}"/>
              </a:ext>
            </a:extLst>
          </p:cNvPr>
          <p:cNvSpPr/>
          <p:nvPr/>
        </p:nvSpPr>
        <p:spPr>
          <a:xfrm>
            <a:off x="8642456" y="4252887"/>
            <a:ext cx="521400" cy="521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LT Pro" panose="020B0504020202020204" pitchFamily="34" charset="0"/>
              </a:rPr>
              <a:t>4</a:t>
            </a:r>
            <a:endParaRPr lang="id-ID" sz="2400" b="1" dirty="0">
              <a:latin typeface="Avenir Next LT Pro" panose="020B0504020202020204" pitchFamily="34" charset="0"/>
            </a:endParaRPr>
          </a:p>
        </p:txBody>
      </p:sp>
      <p:sp>
        <p:nvSpPr>
          <p:cNvPr id="18" name="Oval 17">
            <a:extLst>
              <a:ext uri="{FF2B5EF4-FFF2-40B4-BE49-F238E27FC236}">
                <a16:creationId xmlns:a16="http://schemas.microsoft.com/office/drawing/2014/main" id="{092EF540-C891-43C1-8C94-C3F287AD346C}"/>
              </a:ext>
            </a:extLst>
          </p:cNvPr>
          <p:cNvSpPr/>
          <p:nvPr/>
        </p:nvSpPr>
        <p:spPr>
          <a:xfrm>
            <a:off x="7506421" y="3693797"/>
            <a:ext cx="521400" cy="521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LT Pro" panose="020B0504020202020204" pitchFamily="34" charset="0"/>
              </a:rPr>
              <a:t>5</a:t>
            </a:r>
            <a:endParaRPr lang="id-ID" sz="2400" b="1" dirty="0">
              <a:latin typeface="Avenir Next LT Pro" panose="020B0504020202020204" pitchFamily="34" charset="0"/>
            </a:endParaRPr>
          </a:p>
        </p:txBody>
      </p:sp>
      <p:sp>
        <p:nvSpPr>
          <p:cNvPr id="14" name="Rectangle 13">
            <a:extLst>
              <a:ext uri="{FF2B5EF4-FFF2-40B4-BE49-F238E27FC236}">
                <a16:creationId xmlns:a16="http://schemas.microsoft.com/office/drawing/2014/main" id="{42C6CDF0-3531-44DA-8D44-475A6A803C1D}"/>
              </a:ext>
            </a:extLst>
          </p:cNvPr>
          <p:cNvSpPr/>
          <p:nvPr/>
        </p:nvSpPr>
        <p:spPr>
          <a:xfrm>
            <a:off x="271707" y="-5758"/>
            <a:ext cx="18288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412359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767108" y="194721"/>
            <a:ext cx="8608435"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905F28-0C78-4521-BD05-F8B7A69BE9AB}"/>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a:solidFill>
                  <a:schemeClr val="bg1"/>
                </a:solidFill>
                <a:latin typeface="Arial" panose="020B0604020202020204" pitchFamily="34" charset="0"/>
                <a:cs typeface="Arial" panose="020B0604020202020204" pitchFamily="34" charset="0"/>
              </a:rPr>
              <a:t>20</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135" name="Block Arc 134">
            <a:extLst>
              <a:ext uri="{FF2B5EF4-FFF2-40B4-BE49-F238E27FC236}">
                <a16:creationId xmlns:a16="http://schemas.microsoft.com/office/drawing/2014/main" id="{D146CD41-EB5D-41B2-B006-CF05DEA75EA8}"/>
              </a:ext>
            </a:extLst>
          </p:cNvPr>
          <p:cNvSpPr/>
          <p:nvPr/>
        </p:nvSpPr>
        <p:spPr>
          <a:xfrm rot="5400000">
            <a:off x="7254580" y="1881804"/>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6" name="Block Arc 135">
            <a:extLst>
              <a:ext uri="{FF2B5EF4-FFF2-40B4-BE49-F238E27FC236}">
                <a16:creationId xmlns:a16="http://schemas.microsoft.com/office/drawing/2014/main" id="{E1414968-74BE-4C89-9F56-271B281F96D1}"/>
              </a:ext>
            </a:extLst>
          </p:cNvPr>
          <p:cNvSpPr/>
          <p:nvPr/>
        </p:nvSpPr>
        <p:spPr>
          <a:xfrm rot="5400000">
            <a:off x="7563657" y="2184931"/>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7" name="Block Arc 136">
            <a:extLst>
              <a:ext uri="{FF2B5EF4-FFF2-40B4-BE49-F238E27FC236}">
                <a16:creationId xmlns:a16="http://schemas.microsoft.com/office/drawing/2014/main" id="{677DDA74-F00E-4E22-AFE1-ECC904EA2E2B}"/>
              </a:ext>
            </a:extLst>
          </p:cNvPr>
          <p:cNvSpPr/>
          <p:nvPr/>
        </p:nvSpPr>
        <p:spPr>
          <a:xfrm rot="5400000">
            <a:off x="7861821" y="2470991"/>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8" name="Block Arc 137">
            <a:extLst>
              <a:ext uri="{FF2B5EF4-FFF2-40B4-BE49-F238E27FC236}">
                <a16:creationId xmlns:a16="http://schemas.microsoft.com/office/drawing/2014/main" id="{8CA45DC3-EC94-406A-AA9D-A240A2F5B58E}"/>
              </a:ext>
            </a:extLst>
          </p:cNvPr>
          <p:cNvSpPr/>
          <p:nvPr/>
        </p:nvSpPr>
        <p:spPr>
          <a:xfrm rot="5400000">
            <a:off x="8185930" y="2794684"/>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9" name="Block Arc 138">
            <a:extLst>
              <a:ext uri="{FF2B5EF4-FFF2-40B4-BE49-F238E27FC236}">
                <a16:creationId xmlns:a16="http://schemas.microsoft.com/office/drawing/2014/main" id="{4AF7C513-0932-4F45-9CA3-7D7E380C2412}"/>
              </a:ext>
            </a:extLst>
          </p:cNvPr>
          <p:cNvSpPr/>
          <p:nvPr/>
        </p:nvSpPr>
        <p:spPr>
          <a:xfrm rot="5400000">
            <a:off x="8506536" y="3100598"/>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9" name="Freeform 4">
            <a:extLst>
              <a:ext uri="{FF2B5EF4-FFF2-40B4-BE49-F238E27FC236}">
                <a16:creationId xmlns:a16="http://schemas.microsoft.com/office/drawing/2014/main" id="{CCFAD767-5102-4639-A661-C1EBABF87372}"/>
              </a:ext>
            </a:extLst>
          </p:cNvPr>
          <p:cNvSpPr/>
          <p:nvPr/>
        </p:nvSpPr>
        <p:spPr>
          <a:xfrm>
            <a:off x="6575391" y="3653176"/>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0" name="Freeform 9">
            <a:extLst>
              <a:ext uri="{FF2B5EF4-FFF2-40B4-BE49-F238E27FC236}">
                <a16:creationId xmlns:a16="http://schemas.microsoft.com/office/drawing/2014/main" id="{6EA6A61F-C14B-4198-AFED-5351F79C5A56}"/>
              </a:ext>
            </a:extLst>
          </p:cNvPr>
          <p:cNvSpPr/>
          <p:nvPr/>
        </p:nvSpPr>
        <p:spPr>
          <a:xfrm>
            <a:off x="6119901" y="2985911"/>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1" name="Freeform 21">
            <a:extLst>
              <a:ext uri="{FF2B5EF4-FFF2-40B4-BE49-F238E27FC236}">
                <a16:creationId xmlns:a16="http://schemas.microsoft.com/office/drawing/2014/main" id="{6CEF6384-95D8-40F0-8895-B3FA661D0387}"/>
              </a:ext>
            </a:extLst>
          </p:cNvPr>
          <p:cNvSpPr/>
          <p:nvPr/>
        </p:nvSpPr>
        <p:spPr>
          <a:xfrm>
            <a:off x="5650345" y="2506072"/>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2" name="Freeform 22">
            <a:extLst>
              <a:ext uri="{FF2B5EF4-FFF2-40B4-BE49-F238E27FC236}">
                <a16:creationId xmlns:a16="http://schemas.microsoft.com/office/drawing/2014/main" id="{0A48C192-018C-441C-9AF9-E796A5A39B64}"/>
              </a:ext>
            </a:extLst>
          </p:cNvPr>
          <p:cNvSpPr/>
          <p:nvPr/>
        </p:nvSpPr>
        <p:spPr>
          <a:xfrm>
            <a:off x="6119901" y="2190727"/>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3" name="Freeform 76">
            <a:extLst>
              <a:ext uri="{FF2B5EF4-FFF2-40B4-BE49-F238E27FC236}">
                <a16:creationId xmlns:a16="http://schemas.microsoft.com/office/drawing/2014/main" id="{3F0A68E7-FD92-4CA5-9D24-589914091FA8}"/>
              </a:ext>
            </a:extLst>
          </p:cNvPr>
          <p:cNvSpPr/>
          <p:nvPr/>
        </p:nvSpPr>
        <p:spPr>
          <a:xfrm>
            <a:off x="6488891" y="1921053"/>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9" name="TextBox 208">
            <a:extLst>
              <a:ext uri="{FF2B5EF4-FFF2-40B4-BE49-F238E27FC236}">
                <a16:creationId xmlns:a16="http://schemas.microsoft.com/office/drawing/2014/main" id="{02B50795-9405-47DC-9555-F12D33958793}"/>
              </a:ext>
            </a:extLst>
          </p:cNvPr>
          <p:cNvSpPr txBox="1"/>
          <p:nvPr/>
        </p:nvSpPr>
        <p:spPr>
          <a:xfrm>
            <a:off x="415587" y="2364578"/>
            <a:ext cx="5623146" cy="1169551"/>
          </a:xfrm>
          <a:prstGeom prst="rect">
            <a:avLst/>
          </a:prstGeom>
          <a:noFill/>
        </p:spPr>
        <p:txBody>
          <a:bodyPr wrap="square">
            <a:spAutoFit/>
          </a:bodyPr>
          <a:lstStyle/>
          <a:p>
            <a:pPr algn="r"/>
            <a:r>
              <a:rPr lang="en-US" altLang="ko-KR" sz="1400" b="1" noProof="1">
                <a:solidFill>
                  <a:schemeClr val="accent1"/>
                </a:solidFill>
                <a:latin typeface="Avenir Next LT Pro" panose="020B0504020202020204" pitchFamily="34" charset="0"/>
                <a:cs typeface="Arial" panose="020B0604020202020204" pitchFamily="34" charset="0"/>
              </a:rPr>
              <a:t>Sistem Pendidikan</a:t>
            </a:r>
            <a:endParaRPr lang="ko-KR" altLang="en-US" sz="1400" b="1" noProof="1">
              <a:solidFill>
                <a:schemeClr val="accent1"/>
              </a:solidFill>
              <a:latin typeface="Avenir Next LT Pro" panose="020B0504020202020204" pitchFamily="34" charset="0"/>
              <a:cs typeface="Arial" panose="020B0604020202020204" pitchFamily="34" charset="0"/>
            </a:endParaRPr>
          </a:p>
          <a:p>
            <a:pPr algn="r"/>
            <a:r>
              <a:rPr lang="en-US" altLang="ko-KR" sz="1400" noProof="1">
                <a:latin typeface="Avenir Next LT Pro" panose="020B0504020202020204" pitchFamily="34" charset="0"/>
                <a:cs typeface="Arial" panose="020B0604020202020204" pitchFamily="34" charset="0"/>
              </a:rPr>
              <a:t>Penguatan sistem pendidikan yang berperspektif moderasi beragama mencakup pengembangan kurikulum, materi dan proses pengajaran, pendidikan guru dan tenaga kependidikan, dan rekruitmen guru</a:t>
            </a:r>
            <a:endParaRPr lang="ko-KR" altLang="en-US" sz="1400" noProof="1">
              <a:latin typeface="Avenir Next LT Pro" panose="020B0504020202020204" pitchFamily="34" charset="0"/>
              <a:cs typeface="Arial" panose="020B0604020202020204" pitchFamily="34" charset="0"/>
            </a:endParaRPr>
          </a:p>
        </p:txBody>
      </p:sp>
      <p:sp>
        <p:nvSpPr>
          <p:cNvPr id="210" name="TextBox 209">
            <a:extLst>
              <a:ext uri="{FF2B5EF4-FFF2-40B4-BE49-F238E27FC236}">
                <a16:creationId xmlns:a16="http://schemas.microsoft.com/office/drawing/2014/main" id="{C58363B5-57A0-413F-965B-370BBB203BB6}"/>
              </a:ext>
            </a:extLst>
          </p:cNvPr>
          <p:cNvSpPr txBox="1"/>
          <p:nvPr/>
        </p:nvSpPr>
        <p:spPr>
          <a:xfrm>
            <a:off x="437304" y="5335223"/>
            <a:ext cx="6095184" cy="954107"/>
          </a:xfrm>
          <a:prstGeom prst="rect">
            <a:avLst/>
          </a:prstGeom>
          <a:noFill/>
        </p:spPr>
        <p:txBody>
          <a:bodyPr wrap="square">
            <a:spAutoFit/>
          </a:bodyPr>
          <a:lstStyle/>
          <a:p>
            <a:pPr algn="r"/>
            <a:r>
              <a:rPr lang="en-US" altLang="ko-KR" sz="1400" b="1" noProof="1">
                <a:solidFill>
                  <a:schemeClr val="accent5"/>
                </a:solidFill>
                <a:latin typeface="Avenir Next LT Pro" panose="020B0504020202020204" pitchFamily="34" charset="0"/>
                <a:cs typeface="Arial" panose="020B0604020202020204" pitchFamily="34" charset="0"/>
              </a:rPr>
              <a:t>Pesantren dan Satuan Pendidikan Keagamaan Lainnya</a:t>
            </a:r>
            <a:endParaRPr lang="ko-KR" altLang="en-US" sz="1400" b="1" noProof="1">
              <a:solidFill>
                <a:schemeClr val="accent5"/>
              </a:solidFill>
              <a:latin typeface="Avenir Next LT Pro" panose="020B0504020202020204" pitchFamily="34" charset="0"/>
              <a:cs typeface="Arial" panose="020B0604020202020204" pitchFamily="34" charset="0"/>
            </a:endParaRPr>
          </a:p>
          <a:p>
            <a:pPr algn="r"/>
            <a:r>
              <a:rPr lang="en-US" altLang="ko-KR" sz="1400" noProof="1">
                <a:latin typeface="Avenir Next LT Pro" panose="020B0504020202020204" pitchFamily="34" charset="0"/>
                <a:cs typeface="Arial" panose="020B0604020202020204" pitchFamily="34" charset="0"/>
              </a:rPr>
              <a:t>Penguatan peran pesantren dan satuan pendidikan keagamaan lainnya dalam mengembangkan moderasi beragama melalui peningkatan pemahaman dan pengamalan ajaran agama untuk kemaslahatan</a:t>
            </a:r>
            <a:endParaRPr lang="ko-KR" altLang="en-US" sz="1400" noProof="1">
              <a:latin typeface="Avenir Next LT Pro" panose="020B0504020202020204" pitchFamily="34" charset="0"/>
              <a:cs typeface="Arial" panose="020B0604020202020204" pitchFamily="34" charset="0"/>
            </a:endParaRPr>
          </a:p>
        </p:txBody>
      </p:sp>
      <p:sp>
        <p:nvSpPr>
          <p:cNvPr id="211" name="TextBox 210">
            <a:extLst>
              <a:ext uri="{FF2B5EF4-FFF2-40B4-BE49-F238E27FC236}">
                <a16:creationId xmlns:a16="http://schemas.microsoft.com/office/drawing/2014/main" id="{B6E5B341-50E0-48BB-9EB1-CFDD31EA1B32}"/>
              </a:ext>
            </a:extLst>
          </p:cNvPr>
          <p:cNvSpPr txBox="1"/>
          <p:nvPr/>
        </p:nvSpPr>
        <p:spPr>
          <a:xfrm>
            <a:off x="909512" y="4297079"/>
            <a:ext cx="5146013" cy="954107"/>
          </a:xfrm>
          <a:prstGeom prst="rect">
            <a:avLst/>
          </a:prstGeom>
          <a:noFill/>
        </p:spPr>
        <p:txBody>
          <a:bodyPr wrap="square">
            <a:spAutoFit/>
          </a:bodyPr>
          <a:lstStyle/>
          <a:p>
            <a:pPr algn="r"/>
            <a:r>
              <a:rPr lang="en-US" altLang="ko-KR" sz="1400" b="1" noProof="1">
                <a:solidFill>
                  <a:schemeClr val="accent4"/>
                </a:solidFill>
                <a:latin typeface="Avenir Next LT Pro" panose="020B0504020202020204" pitchFamily="34" charset="0"/>
                <a:cs typeface="Arial" panose="020B0604020202020204" pitchFamily="34" charset="0"/>
              </a:rPr>
              <a:t>Pengelolaan Ruang Publik</a:t>
            </a:r>
            <a:endParaRPr lang="ko-KR" altLang="en-US" sz="1400" b="1" noProof="1">
              <a:solidFill>
                <a:schemeClr val="accent4"/>
              </a:solidFill>
              <a:latin typeface="Avenir Next LT Pro" panose="020B0504020202020204" pitchFamily="34" charset="0"/>
              <a:cs typeface="Arial" panose="020B0604020202020204" pitchFamily="34" charset="0"/>
            </a:endParaRPr>
          </a:p>
          <a:p>
            <a:pPr algn="r"/>
            <a:r>
              <a:rPr lang="en-US" altLang="ko-KR" sz="1400" noProof="1">
                <a:latin typeface="Avenir Next LT Pro" panose="020B0504020202020204" pitchFamily="34" charset="0"/>
                <a:cs typeface="Arial" panose="020B0604020202020204" pitchFamily="34" charset="0"/>
              </a:rPr>
              <a:t>Pemanfaatan ruang publik untuk pertukaran ide dan gagasan di kalangan pelajar, mahasiswa, dan pemuda lintas budaya, lintas agama, dan lintas suku bangsa</a:t>
            </a:r>
            <a:endParaRPr lang="ko-KR" altLang="en-US" sz="1400" noProof="1">
              <a:latin typeface="Avenir Next LT Pro" panose="020B0504020202020204" pitchFamily="34" charset="0"/>
              <a:cs typeface="Arial" panose="020B0604020202020204" pitchFamily="34" charset="0"/>
            </a:endParaRPr>
          </a:p>
        </p:txBody>
      </p:sp>
      <p:sp>
        <p:nvSpPr>
          <p:cNvPr id="212" name="TextBox 211">
            <a:extLst>
              <a:ext uri="{FF2B5EF4-FFF2-40B4-BE49-F238E27FC236}">
                <a16:creationId xmlns:a16="http://schemas.microsoft.com/office/drawing/2014/main" id="{98532084-F536-4FFE-9598-0D184B77E560}"/>
              </a:ext>
            </a:extLst>
          </p:cNvPr>
          <p:cNvSpPr txBox="1"/>
          <p:nvPr/>
        </p:nvSpPr>
        <p:spPr>
          <a:xfrm>
            <a:off x="1248043" y="3530537"/>
            <a:ext cx="4261468" cy="738664"/>
          </a:xfrm>
          <a:prstGeom prst="rect">
            <a:avLst/>
          </a:prstGeom>
          <a:noFill/>
        </p:spPr>
        <p:txBody>
          <a:bodyPr wrap="square">
            <a:spAutoFit/>
          </a:bodyPr>
          <a:lstStyle/>
          <a:p>
            <a:pPr algn="r"/>
            <a:r>
              <a:rPr lang="en-US" altLang="ko-KR" sz="1400" b="1" noProof="1">
                <a:solidFill>
                  <a:schemeClr val="accent1"/>
                </a:solidFill>
                <a:latin typeface="Avenir Next LT Pro" panose="020B0504020202020204" pitchFamily="34" charset="0"/>
                <a:cs typeface="Arial" panose="020B0604020202020204" pitchFamily="34" charset="0"/>
              </a:rPr>
              <a:t>Pengelolaan Rumah Ibadat</a:t>
            </a:r>
            <a:endParaRPr lang="ko-KR" altLang="en-US" sz="1400" b="1" noProof="1">
              <a:solidFill>
                <a:schemeClr val="accent1"/>
              </a:solidFill>
              <a:latin typeface="Avenir Next LT Pro" panose="020B0504020202020204" pitchFamily="34" charset="0"/>
              <a:cs typeface="Arial" panose="020B0604020202020204" pitchFamily="34" charset="0"/>
            </a:endParaRPr>
          </a:p>
          <a:p>
            <a:pPr algn="r"/>
            <a:r>
              <a:rPr lang="en-US" altLang="ko-KR" sz="1400" noProof="1">
                <a:latin typeface="Avenir Next LT Pro" panose="020B0504020202020204" pitchFamily="34" charset="0"/>
                <a:cs typeface="Arial" panose="020B0604020202020204" pitchFamily="34" charset="0"/>
              </a:rPr>
              <a:t>Pengelolaan rumah ibadat sebagai pusat syiar agama yang toleran</a:t>
            </a:r>
            <a:endParaRPr lang="ko-KR" altLang="en-US" sz="1400" noProof="1">
              <a:latin typeface="Avenir Next LT Pro" panose="020B0504020202020204" pitchFamily="34" charset="0"/>
              <a:cs typeface="Arial" panose="020B0604020202020204" pitchFamily="34" charset="0"/>
            </a:endParaRPr>
          </a:p>
        </p:txBody>
      </p:sp>
      <p:sp>
        <p:nvSpPr>
          <p:cNvPr id="213" name="TextBox 212">
            <a:extLst>
              <a:ext uri="{FF2B5EF4-FFF2-40B4-BE49-F238E27FC236}">
                <a16:creationId xmlns:a16="http://schemas.microsoft.com/office/drawing/2014/main" id="{6AF551AD-F5F6-4278-8627-7E32DEBA833D}"/>
              </a:ext>
            </a:extLst>
          </p:cNvPr>
          <p:cNvSpPr txBox="1"/>
          <p:nvPr/>
        </p:nvSpPr>
        <p:spPr>
          <a:xfrm>
            <a:off x="1344686" y="1607706"/>
            <a:ext cx="4997529" cy="738664"/>
          </a:xfrm>
          <a:prstGeom prst="rect">
            <a:avLst/>
          </a:prstGeom>
          <a:noFill/>
        </p:spPr>
        <p:txBody>
          <a:bodyPr wrap="square">
            <a:spAutoFit/>
          </a:bodyPr>
          <a:lstStyle/>
          <a:p>
            <a:pPr algn="r"/>
            <a:r>
              <a:rPr lang="en-US" altLang="ko-KR" sz="1400" b="1" noProof="1">
                <a:solidFill>
                  <a:schemeClr val="accent3"/>
                </a:solidFill>
                <a:latin typeface="Avenir Next LT Pro" panose="020B0504020202020204" pitchFamily="34" charset="0"/>
                <a:cs typeface="Arial" panose="020B0604020202020204" pitchFamily="34" charset="0"/>
              </a:rPr>
              <a:t>Penyiaran Agama</a:t>
            </a:r>
            <a:endParaRPr lang="ko-KR" altLang="en-US" sz="1400" b="1" noProof="1">
              <a:solidFill>
                <a:schemeClr val="accent3"/>
              </a:solidFill>
              <a:latin typeface="Avenir Next LT Pro" panose="020B0504020202020204" pitchFamily="34" charset="0"/>
              <a:cs typeface="Arial" panose="020B0604020202020204" pitchFamily="34" charset="0"/>
            </a:endParaRPr>
          </a:p>
          <a:p>
            <a:pPr algn="r"/>
            <a:r>
              <a:rPr lang="en-US" altLang="ko-KR" sz="1400" noProof="1">
                <a:latin typeface="Avenir Next LT Pro" panose="020B0504020202020204" pitchFamily="34" charset="0"/>
                <a:cs typeface="Arial" panose="020B0604020202020204" pitchFamily="34" charset="0"/>
              </a:rPr>
              <a:t>Pengembangan penyiaran agama untuk perdamaian dan kemaslahatan umat</a:t>
            </a:r>
            <a:endParaRPr lang="ko-KR" altLang="en-US" sz="1400" noProof="1">
              <a:latin typeface="Avenir Next LT Pro" panose="020B0504020202020204" pitchFamily="34" charset="0"/>
              <a:cs typeface="Arial" panose="020B0604020202020204" pitchFamily="34" charset="0"/>
            </a:endParaRPr>
          </a:p>
        </p:txBody>
      </p:sp>
      <p:sp>
        <p:nvSpPr>
          <p:cNvPr id="5" name="Rectangle 4"/>
          <p:cNvSpPr/>
          <p:nvPr/>
        </p:nvSpPr>
        <p:spPr>
          <a:xfrm>
            <a:off x="7626569" y="6241237"/>
            <a:ext cx="3692036" cy="261610"/>
          </a:xfrm>
          <a:prstGeom prst="rect">
            <a:avLst/>
          </a:prstGeom>
        </p:spPr>
        <p:txBody>
          <a:bodyPr wrap="none">
            <a:spAutoFit/>
          </a:bodyPr>
          <a:lstStyle/>
          <a:p>
            <a:pPr algn="r"/>
            <a:r>
              <a:rPr lang="en-US" altLang="ko-KR" sz="1100" noProof="1">
                <a:latin typeface="Avenir Next LT Pro" panose="020B0504020202020204" pitchFamily="34" charset="0"/>
                <a:cs typeface="Arial" panose="020B0604020202020204" pitchFamily="34" charset="0"/>
              </a:rPr>
              <a:t>*Dikutip dari RPJMN dan Renstra Kemenag 2020-2024</a:t>
            </a:r>
            <a:endParaRPr lang="ko-KR" altLang="en-US" sz="1100" noProof="1">
              <a:latin typeface="Avenir Next LT Pro" panose="020B0504020202020204" pitchFamily="34" charset="0"/>
              <a:cs typeface="Arial" panose="020B0604020202020204" pitchFamily="34" charset="0"/>
            </a:endParaRPr>
          </a:p>
        </p:txBody>
      </p:sp>
      <p:sp>
        <p:nvSpPr>
          <p:cNvPr id="25" name="Text Placeholder 1">
            <a:extLst>
              <a:ext uri="{FF2B5EF4-FFF2-40B4-BE49-F238E27FC236}">
                <a16:creationId xmlns:a16="http://schemas.microsoft.com/office/drawing/2014/main" id="{DAABD5FA-5838-4FCB-9B68-394BA5D579C9}"/>
              </a:ext>
            </a:extLst>
          </p:cNvPr>
          <p:cNvSpPr txBox="1">
            <a:spLocks/>
          </p:cNvSpPr>
          <p:nvPr/>
        </p:nvSpPr>
        <p:spPr>
          <a:xfrm>
            <a:off x="6488891" y="1121239"/>
            <a:ext cx="5393540" cy="57053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d-ID" sz="2000" b="1" dirty="0">
                <a:solidFill>
                  <a:schemeClr val="accent1"/>
                </a:solidFill>
                <a:latin typeface="Avenir Next LT Pro" panose="020B0504020202020204" pitchFamily="34" charset="0"/>
              </a:rPr>
              <a:t>Strategi </a:t>
            </a:r>
            <a:r>
              <a:rPr lang="en-US" sz="2000" b="1" dirty="0" err="1">
                <a:solidFill>
                  <a:schemeClr val="accent1"/>
                </a:solidFill>
                <a:latin typeface="Avenir Next LT Pro" panose="020B0504020202020204" pitchFamily="34" charset="0"/>
              </a:rPr>
              <a:t>Penguatan</a:t>
            </a:r>
            <a:r>
              <a:rPr lang="en-US" sz="2000" b="1" dirty="0">
                <a:solidFill>
                  <a:schemeClr val="accent1"/>
                </a:solidFill>
                <a:latin typeface="Avenir Next LT Pro" panose="020B0504020202020204" pitchFamily="34" charset="0"/>
              </a:rPr>
              <a:t> </a:t>
            </a:r>
            <a:r>
              <a:rPr lang="id-ID" sz="2000" b="1" dirty="0" err="1">
                <a:solidFill>
                  <a:schemeClr val="accent1"/>
                </a:solidFill>
                <a:latin typeface="Avenir Next LT Pro" panose="020B0504020202020204" pitchFamily="34" charset="0"/>
              </a:rPr>
              <a:t>Moderasi</a:t>
            </a:r>
            <a:r>
              <a:rPr lang="en-US" sz="2000" b="1" dirty="0">
                <a:solidFill>
                  <a:schemeClr val="accent1"/>
                </a:solidFill>
                <a:latin typeface="Avenir Next LT Pro" panose="020B0504020202020204" pitchFamily="34" charset="0"/>
              </a:rPr>
              <a:t> </a:t>
            </a:r>
            <a:r>
              <a:rPr lang="en-US" sz="2000" b="1" dirty="0" err="1">
                <a:solidFill>
                  <a:schemeClr val="accent1"/>
                </a:solidFill>
                <a:latin typeface="Avenir Next LT Pro" panose="020B0504020202020204" pitchFamily="34" charset="0"/>
              </a:rPr>
              <a:t>Beragama</a:t>
            </a:r>
            <a:r>
              <a:rPr lang="en-US" sz="1600" b="1" dirty="0">
                <a:solidFill>
                  <a:schemeClr val="accent1"/>
                </a:solidFill>
                <a:latin typeface="Avenir Next LT Pro" panose="020B0504020202020204" pitchFamily="34" charset="0"/>
              </a:rPr>
              <a:t>*</a:t>
            </a:r>
          </a:p>
        </p:txBody>
      </p:sp>
      <p:sp>
        <p:nvSpPr>
          <p:cNvPr id="2" name="Arrow: Pentagon 1">
            <a:extLst>
              <a:ext uri="{FF2B5EF4-FFF2-40B4-BE49-F238E27FC236}">
                <a16:creationId xmlns:a16="http://schemas.microsoft.com/office/drawing/2014/main" id="{E9F58782-0B10-445E-8967-1F4B3D628D64}"/>
              </a:ext>
            </a:extLst>
          </p:cNvPr>
          <p:cNvSpPr/>
          <p:nvPr/>
        </p:nvSpPr>
        <p:spPr>
          <a:xfrm>
            <a:off x="-4" y="198194"/>
            <a:ext cx="4114800" cy="914400"/>
          </a:xfrm>
          <a:prstGeom prst="homePlate">
            <a:avLst>
              <a:gd name="adj" fmla="val 29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533400">
              <a:lnSpc>
                <a:spcPct val="90000"/>
              </a:lnSpc>
              <a:spcBef>
                <a:spcPct val="0"/>
              </a:spcBef>
              <a:spcAft>
                <a:spcPct val="35000"/>
              </a:spcAft>
            </a:pPr>
            <a:endParaRPr lang="id-ID" sz="1200" b="0" kern="1200" noProof="1">
              <a:solidFill>
                <a:schemeClr val="bg1"/>
              </a:solidFill>
              <a:latin typeface="Avenir Next LT Pro" panose="020B0504020202020204" pitchFamily="34" charset="0"/>
            </a:endParaRPr>
          </a:p>
        </p:txBody>
      </p:sp>
      <p:sp>
        <p:nvSpPr>
          <p:cNvPr id="27" name="TextBox 26">
            <a:extLst>
              <a:ext uri="{FF2B5EF4-FFF2-40B4-BE49-F238E27FC236}">
                <a16:creationId xmlns:a16="http://schemas.microsoft.com/office/drawing/2014/main" id="{64658810-575F-44FF-B23D-1ED352C629FE}"/>
              </a:ext>
            </a:extLst>
          </p:cNvPr>
          <p:cNvSpPr txBox="1"/>
          <p:nvPr/>
        </p:nvSpPr>
        <p:spPr>
          <a:xfrm>
            <a:off x="949563" y="215582"/>
            <a:ext cx="2777840" cy="830997"/>
          </a:xfrm>
          <a:prstGeom prst="rect">
            <a:avLst/>
          </a:prstGeom>
          <a:noFill/>
        </p:spPr>
        <p:txBody>
          <a:bodyPr wrap="square">
            <a:spAutoFit/>
          </a:bodyPr>
          <a:lstStyle/>
          <a:p>
            <a:pPr lvl="0" defTabSz="533400">
              <a:spcBef>
                <a:spcPct val="0"/>
              </a:spcBef>
            </a:pPr>
            <a:r>
              <a:rPr lang="en-US" altLang="ko-KR" sz="1600" b="0" kern="1200" dirty="0" err="1">
                <a:solidFill>
                  <a:schemeClr val="bg1"/>
                </a:solidFill>
                <a:latin typeface="Avenir Next LT Pro" panose="020B0504020202020204" pitchFamily="34" charset="0"/>
                <a:cs typeface="Arial" panose="020B0604020202020204" pitchFamily="34" charset="0"/>
              </a:rPr>
              <a:t>Penguatan</a:t>
            </a:r>
            <a:r>
              <a:rPr lang="en-US" altLang="ko-KR" sz="1600" b="0" kern="1200" dirty="0">
                <a:solidFill>
                  <a:schemeClr val="bg1"/>
                </a:solidFill>
                <a:latin typeface="Avenir Next LT Pro" panose="020B0504020202020204" pitchFamily="34" charset="0"/>
                <a:cs typeface="Arial" panose="020B0604020202020204" pitchFamily="34" charset="0"/>
              </a:rPr>
              <a:t> </a:t>
            </a:r>
            <a:r>
              <a:rPr lang="id-ID" altLang="ko-KR" sz="1600" b="0" kern="1200" dirty="0">
                <a:solidFill>
                  <a:schemeClr val="bg1"/>
                </a:solidFill>
                <a:latin typeface="Avenir Next LT Pro" panose="020B0504020202020204" pitchFamily="34" charset="0"/>
                <a:cs typeface="Arial" panose="020B0604020202020204" pitchFamily="34" charset="0"/>
              </a:rPr>
              <a:t>cara pandang, </a:t>
            </a:r>
            <a:r>
              <a:rPr lang="id-ID" altLang="ko-KR" sz="1600" b="0" kern="1200" noProof="1">
                <a:solidFill>
                  <a:schemeClr val="bg1"/>
                </a:solidFill>
                <a:latin typeface="Avenir Next LT Pro" panose="020B0504020202020204" pitchFamily="34" charset="0"/>
                <a:cs typeface="Arial" panose="020B0604020202020204" pitchFamily="34" charset="0"/>
              </a:rPr>
              <a:t>sikap, dan praktik b</a:t>
            </a:r>
            <a:r>
              <a:rPr lang="en-US" altLang="ko-KR" sz="1600" b="0" kern="1200" noProof="1">
                <a:solidFill>
                  <a:schemeClr val="bg1"/>
                </a:solidFill>
                <a:latin typeface="Avenir Next LT Pro" panose="020B0504020202020204" pitchFamily="34" charset="0"/>
                <a:cs typeface="Arial" panose="020B0604020202020204" pitchFamily="34" charset="0"/>
              </a:rPr>
              <a:t>eragama</a:t>
            </a:r>
            <a:r>
              <a:rPr lang="id-ID" altLang="ko-KR" sz="1600" b="0" kern="1200" noProof="1">
                <a:solidFill>
                  <a:schemeClr val="bg1"/>
                </a:solidFill>
                <a:latin typeface="Avenir Next LT Pro" panose="020B0504020202020204" pitchFamily="34" charset="0"/>
                <a:cs typeface="Arial" panose="020B0604020202020204" pitchFamily="34" charset="0"/>
              </a:rPr>
              <a:t> jalan tengah</a:t>
            </a:r>
            <a:endParaRPr lang="id-ID" sz="1600" b="0" kern="1200" noProof="1">
              <a:solidFill>
                <a:schemeClr val="bg1"/>
              </a:solidFill>
              <a:latin typeface="Avenir Next LT Pro" panose="020B0504020202020204" pitchFamily="34" charset="0"/>
            </a:endParaRPr>
          </a:p>
        </p:txBody>
      </p:sp>
      <p:sp>
        <p:nvSpPr>
          <p:cNvPr id="28" name="Oval 27">
            <a:extLst>
              <a:ext uri="{FF2B5EF4-FFF2-40B4-BE49-F238E27FC236}">
                <a16:creationId xmlns:a16="http://schemas.microsoft.com/office/drawing/2014/main" id="{F989A77A-5B20-424C-998C-6B390D3139A8}"/>
              </a:ext>
            </a:extLst>
          </p:cNvPr>
          <p:cNvSpPr>
            <a:spLocks noChangeAspect="1"/>
          </p:cNvSpPr>
          <p:nvPr/>
        </p:nvSpPr>
        <p:spPr>
          <a:xfrm>
            <a:off x="-23977" y="19307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venir Next LT Pro" panose="020B0504020202020204" pitchFamily="34" charset="0"/>
              </a:rPr>
              <a:t>1</a:t>
            </a:r>
            <a:endParaRPr lang="id-ID" sz="3200" b="1" dirty="0">
              <a:latin typeface="Avenir Next LT Pro" panose="020B0504020202020204" pitchFamily="34" charset="0"/>
            </a:endParaRPr>
          </a:p>
        </p:txBody>
      </p:sp>
    </p:spTree>
    <p:extLst>
      <p:ext uri="{BB962C8B-B14F-4D97-AF65-F5344CB8AC3E}">
        <p14:creationId xmlns:p14="http://schemas.microsoft.com/office/powerpoint/2010/main" val="11601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706879" y="194721"/>
            <a:ext cx="8616414"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5">
            <a:extLst>
              <a:ext uri="{FF2B5EF4-FFF2-40B4-BE49-F238E27FC236}">
                <a16:creationId xmlns:a16="http://schemas.microsoft.com/office/drawing/2014/main" id="{A3DBA440-D699-4BDB-B8A6-018C575946D4}"/>
              </a:ext>
            </a:extLst>
          </p:cNvPr>
          <p:cNvSpPr/>
          <p:nvPr/>
        </p:nvSpPr>
        <p:spPr>
          <a:xfrm>
            <a:off x="959366" y="1661814"/>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4" name="Oval 6">
            <a:extLst>
              <a:ext uri="{FF2B5EF4-FFF2-40B4-BE49-F238E27FC236}">
                <a16:creationId xmlns:a16="http://schemas.microsoft.com/office/drawing/2014/main" id="{C0FD287D-6A14-4823-A690-D1756B8B8119}"/>
              </a:ext>
            </a:extLst>
          </p:cNvPr>
          <p:cNvSpPr>
            <a:spLocks noChangeAspect="1"/>
          </p:cNvSpPr>
          <p:nvPr/>
        </p:nvSpPr>
        <p:spPr>
          <a:xfrm>
            <a:off x="716522" y="3112305"/>
            <a:ext cx="1188720" cy="1188720"/>
          </a:xfrm>
          <a:prstGeom prst="ellipse">
            <a:avLst/>
          </a:prstGeom>
          <a:solidFill>
            <a:schemeClr val="accent2">
              <a:lumMod val="40000"/>
              <a:lumOff val="60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5" name="Freeform 7">
            <a:extLst>
              <a:ext uri="{FF2B5EF4-FFF2-40B4-BE49-F238E27FC236}">
                <a16:creationId xmlns:a16="http://schemas.microsoft.com/office/drawing/2014/main" id="{C4194ED9-D671-4A59-B3DC-878DD4600714}"/>
              </a:ext>
            </a:extLst>
          </p:cNvPr>
          <p:cNvSpPr/>
          <p:nvPr/>
        </p:nvSpPr>
        <p:spPr>
          <a:xfrm>
            <a:off x="3496860" y="1661814"/>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6" name="Oval 8">
            <a:extLst>
              <a:ext uri="{FF2B5EF4-FFF2-40B4-BE49-F238E27FC236}">
                <a16:creationId xmlns:a16="http://schemas.microsoft.com/office/drawing/2014/main" id="{D07B4928-6F8C-4047-9683-6FEF5320503E}"/>
              </a:ext>
            </a:extLst>
          </p:cNvPr>
          <p:cNvSpPr/>
          <p:nvPr/>
        </p:nvSpPr>
        <p:spPr>
          <a:xfrm>
            <a:off x="3254016" y="3112305"/>
            <a:ext cx="1188720" cy="1188720"/>
          </a:xfrm>
          <a:prstGeom prst="ellipse">
            <a:avLst/>
          </a:prstGeom>
          <a:solidFill>
            <a:schemeClr val="accent1">
              <a:lumMod val="40000"/>
              <a:lumOff val="6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7" name="Freeform 9">
            <a:extLst>
              <a:ext uri="{FF2B5EF4-FFF2-40B4-BE49-F238E27FC236}">
                <a16:creationId xmlns:a16="http://schemas.microsoft.com/office/drawing/2014/main" id="{78D7EB02-7463-49B5-B381-29A22EAB34F9}"/>
              </a:ext>
            </a:extLst>
          </p:cNvPr>
          <p:cNvSpPr/>
          <p:nvPr/>
        </p:nvSpPr>
        <p:spPr>
          <a:xfrm>
            <a:off x="6034353" y="1661814"/>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8" name="Oval 10">
            <a:extLst>
              <a:ext uri="{FF2B5EF4-FFF2-40B4-BE49-F238E27FC236}">
                <a16:creationId xmlns:a16="http://schemas.microsoft.com/office/drawing/2014/main" id="{18E3F1DD-A831-4D06-810B-E57E3A2C087B}"/>
              </a:ext>
            </a:extLst>
          </p:cNvPr>
          <p:cNvSpPr/>
          <p:nvPr/>
        </p:nvSpPr>
        <p:spPr>
          <a:xfrm>
            <a:off x="5796561" y="3112305"/>
            <a:ext cx="1188720" cy="1188720"/>
          </a:xfrm>
          <a:prstGeom prst="ellipse">
            <a:avLst/>
          </a:prstGeom>
          <a:solidFill>
            <a:schemeClr val="accent4">
              <a:lumMod val="40000"/>
              <a:lumOff val="6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19" name="TextBox 18">
            <a:extLst>
              <a:ext uri="{FF2B5EF4-FFF2-40B4-BE49-F238E27FC236}">
                <a16:creationId xmlns:a16="http://schemas.microsoft.com/office/drawing/2014/main" id="{C044AE1A-A26E-4F11-969D-66C380024C8D}"/>
              </a:ext>
            </a:extLst>
          </p:cNvPr>
          <p:cNvSpPr txBox="1"/>
          <p:nvPr/>
        </p:nvSpPr>
        <p:spPr>
          <a:xfrm>
            <a:off x="8702925" y="2695356"/>
            <a:ext cx="2926807" cy="3046988"/>
          </a:xfrm>
          <a:prstGeom prst="rect">
            <a:avLst/>
          </a:prstGeom>
          <a:noFill/>
        </p:spPr>
        <p:txBody>
          <a:bodyPr wrap="square" rtlCol="0">
            <a:spAutoFit/>
          </a:bodyPr>
          <a:lstStyle/>
          <a:p>
            <a:r>
              <a:rPr lang="en-US" altLang="ko-KR" sz="1600" noProof="1">
                <a:latin typeface="Avenir Next LT Pro" panose="020B0504020202020204" pitchFamily="34" charset="0"/>
                <a:ea typeface="Avenir Next Medium" charset="0"/>
                <a:cs typeface="Avenir Next Medium" charset="0"/>
              </a:rPr>
              <a:t>Harmonisasi umat beragama dapat tercapai jika: </a:t>
            </a:r>
          </a:p>
          <a:p>
            <a:pPr marL="285750" indent="-285750">
              <a:buFont typeface="Arial" charset="0"/>
              <a:buChar char="•"/>
            </a:pPr>
            <a:r>
              <a:rPr lang="en-US" altLang="ko-KR" sz="1600" noProof="1">
                <a:latin typeface="Avenir Next LT Pro" panose="020B0504020202020204" pitchFamily="34" charset="0"/>
                <a:ea typeface="Avenir Next Medium" charset="0"/>
                <a:cs typeface="Avenir Next Medium" charset="0"/>
              </a:rPr>
              <a:t>Masyarakat terlindungi hak sipil dan hak beragamanya </a:t>
            </a:r>
          </a:p>
          <a:p>
            <a:pPr marL="285750" indent="-285750">
              <a:buFont typeface="Arial" charset="0"/>
              <a:buChar char="•"/>
            </a:pPr>
            <a:r>
              <a:rPr lang="en-US" altLang="ko-KR" sz="1600" noProof="1">
                <a:latin typeface="Avenir Next LT Pro" panose="020B0504020202020204" pitchFamily="34" charset="0"/>
                <a:ea typeface="Avenir Next Medium" charset="0"/>
                <a:cs typeface="Avenir Next Medium" charset="0"/>
              </a:rPr>
              <a:t>Para tokoh dan lembaga kunci mampu memainkan peran untuk menjaga situasi yang kondusif bagi terciptanya kerukunan dan solidaritas sosial demi kemaslahatan bangsa</a:t>
            </a:r>
          </a:p>
        </p:txBody>
      </p:sp>
      <p:sp>
        <p:nvSpPr>
          <p:cNvPr id="20" name="TextBox 19">
            <a:extLst>
              <a:ext uri="{FF2B5EF4-FFF2-40B4-BE49-F238E27FC236}">
                <a16:creationId xmlns:a16="http://schemas.microsoft.com/office/drawing/2014/main" id="{A4D90109-DC01-4C4A-BE09-A0553FA9E178}"/>
              </a:ext>
            </a:extLst>
          </p:cNvPr>
          <p:cNvSpPr txBox="1"/>
          <p:nvPr/>
        </p:nvSpPr>
        <p:spPr>
          <a:xfrm>
            <a:off x="8679021" y="1892536"/>
            <a:ext cx="2926807" cy="769441"/>
          </a:xfrm>
          <a:prstGeom prst="rect">
            <a:avLst/>
          </a:prstGeom>
          <a:noFill/>
        </p:spPr>
        <p:txBody>
          <a:bodyPr wrap="square" rtlCol="0">
            <a:spAutoFit/>
          </a:bodyPr>
          <a:lstStyle/>
          <a:p>
            <a:r>
              <a:rPr lang="en-US" altLang="ko-KR" sz="2400" b="1" noProof="1">
                <a:solidFill>
                  <a:schemeClr val="accent1"/>
                </a:solidFill>
                <a:latin typeface="Avenir Next LT Pro" panose="020B0504020202020204" pitchFamily="34" charset="0"/>
                <a:cs typeface="Arial" panose="020B0604020202020204" pitchFamily="34" charset="0"/>
              </a:rPr>
              <a:t>Kunci Harmonisasi</a:t>
            </a:r>
          </a:p>
          <a:p>
            <a:r>
              <a:rPr lang="en-US" altLang="ko-KR" sz="2000" b="1" noProof="1">
                <a:solidFill>
                  <a:schemeClr val="accent1">
                    <a:lumMod val="60000"/>
                    <a:lumOff val="40000"/>
                  </a:schemeClr>
                </a:solidFill>
                <a:latin typeface="Avenir Next LT Pro" panose="020B0504020202020204" pitchFamily="34" charset="0"/>
                <a:cs typeface="Arial" panose="020B0604020202020204" pitchFamily="34" charset="0"/>
              </a:rPr>
              <a:t>Umat Beragama</a:t>
            </a:r>
          </a:p>
        </p:txBody>
      </p:sp>
      <p:sp>
        <p:nvSpPr>
          <p:cNvPr id="25" name="TextBox 24">
            <a:extLst>
              <a:ext uri="{FF2B5EF4-FFF2-40B4-BE49-F238E27FC236}">
                <a16:creationId xmlns:a16="http://schemas.microsoft.com/office/drawing/2014/main" id="{97A847A6-D723-459F-ADCD-ECD2FA8D9B0D}"/>
              </a:ext>
            </a:extLst>
          </p:cNvPr>
          <p:cNvSpPr txBox="1"/>
          <p:nvPr/>
        </p:nvSpPr>
        <p:spPr>
          <a:xfrm>
            <a:off x="4114796" y="225623"/>
            <a:ext cx="7108812" cy="830997"/>
          </a:xfrm>
          <a:prstGeom prst="rect">
            <a:avLst/>
          </a:prstGeom>
          <a:noFill/>
        </p:spPr>
        <p:txBody>
          <a:bodyPr wrap="square">
            <a:spAutoFit/>
          </a:bodyPr>
          <a:lstStyle/>
          <a:p>
            <a:r>
              <a:rPr lang="en-US" altLang="ko-KR" sz="1600" noProof="1">
                <a:solidFill>
                  <a:schemeClr val="tx1">
                    <a:lumMod val="75000"/>
                    <a:lumOff val="25000"/>
                  </a:schemeClr>
                </a:solidFill>
                <a:latin typeface="Avenir Next LT Pro" panose="020B0504020202020204" pitchFamily="34" charset="0"/>
                <a:cs typeface="Arial" panose="020B0604020202020204" pitchFamily="34" charset="0"/>
              </a:rPr>
              <a:t>Penguatan harmoni dan kerukunan umat beragama disertai pelindungan hak konstitusi, optimalisasi peran lembaga negara dan lembaga agama, serta pemberdayaan FKUB</a:t>
            </a:r>
          </a:p>
        </p:txBody>
      </p:sp>
      <p:pic>
        <p:nvPicPr>
          <p:cNvPr id="29" name="Picture 28" descr="Icon&#10;&#10;Description automatically generated">
            <a:extLst>
              <a:ext uri="{FF2B5EF4-FFF2-40B4-BE49-F238E27FC236}">
                <a16:creationId xmlns:a16="http://schemas.microsoft.com/office/drawing/2014/main" id="{58B10C42-061A-400F-B4C0-D5D369F8396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64038" y="3254769"/>
            <a:ext cx="914400" cy="914400"/>
          </a:xfrm>
          <a:prstGeom prst="rect">
            <a:avLst/>
          </a:prstGeom>
        </p:spPr>
      </p:pic>
      <p:pic>
        <p:nvPicPr>
          <p:cNvPr id="31" name="Picture 30">
            <a:extLst>
              <a:ext uri="{FF2B5EF4-FFF2-40B4-BE49-F238E27FC236}">
                <a16:creationId xmlns:a16="http://schemas.microsoft.com/office/drawing/2014/main" id="{9EC274A5-5E05-4A00-95BE-946DB4771E1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1549" y="3259942"/>
            <a:ext cx="914400" cy="914400"/>
          </a:xfrm>
          <a:prstGeom prst="rect">
            <a:avLst/>
          </a:prstGeom>
        </p:spPr>
      </p:pic>
      <p:pic>
        <p:nvPicPr>
          <p:cNvPr id="33" name="Picture 32" descr="Icon&#10;&#10;Description automatically generated">
            <a:extLst>
              <a:ext uri="{FF2B5EF4-FFF2-40B4-BE49-F238E27FC236}">
                <a16:creationId xmlns:a16="http://schemas.microsoft.com/office/drawing/2014/main" id="{2E25773A-5163-4680-98E0-9DC8837CA97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33721" y="3249465"/>
            <a:ext cx="914400" cy="914400"/>
          </a:xfrm>
          <a:prstGeom prst="rect">
            <a:avLst/>
          </a:prstGeom>
        </p:spPr>
      </p:pic>
      <p:sp>
        <p:nvSpPr>
          <p:cNvPr id="34" name="TextBox 33">
            <a:extLst>
              <a:ext uri="{FF2B5EF4-FFF2-40B4-BE49-F238E27FC236}">
                <a16:creationId xmlns:a16="http://schemas.microsoft.com/office/drawing/2014/main" id="{BE66646B-FA11-4D11-830A-6ABE62F78892}"/>
              </a:ext>
            </a:extLst>
          </p:cNvPr>
          <p:cNvSpPr txBox="1"/>
          <p:nvPr/>
        </p:nvSpPr>
        <p:spPr>
          <a:xfrm>
            <a:off x="404424" y="4373256"/>
            <a:ext cx="1885913" cy="954107"/>
          </a:xfrm>
          <a:prstGeom prst="rect">
            <a:avLst/>
          </a:prstGeom>
          <a:noFill/>
        </p:spPr>
        <p:txBody>
          <a:bodyPr wrap="square">
            <a:spAutoFit/>
          </a:bodyPr>
          <a:lstStyle/>
          <a:p>
            <a:pPr algn="r"/>
            <a:r>
              <a:rPr lang="en-US" altLang="ko-KR" sz="1400" noProof="1">
                <a:solidFill>
                  <a:schemeClr val="tx1">
                    <a:lumMod val="75000"/>
                    <a:lumOff val="25000"/>
                  </a:schemeClr>
                </a:solidFill>
                <a:latin typeface="Avenir Next LT Pro" panose="020B0504020202020204" pitchFamily="34" charset="0"/>
                <a:cs typeface="Arial" panose="020B0604020202020204" pitchFamily="34" charset="0"/>
              </a:rPr>
              <a:t>Pelindungan umat beragama untuk menjamin hak-hak sipil dan beragama</a:t>
            </a:r>
          </a:p>
        </p:txBody>
      </p:sp>
      <p:sp>
        <p:nvSpPr>
          <p:cNvPr id="35" name="TextBox 34">
            <a:extLst>
              <a:ext uri="{FF2B5EF4-FFF2-40B4-BE49-F238E27FC236}">
                <a16:creationId xmlns:a16="http://schemas.microsoft.com/office/drawing/2014/main" id="{D4FE81F9-9808-4EF3-ACA2-686197A83A1C}"/>
              </a:ext>
            </a:extLst>
          </p:cNvPr>
          <p:cNvSpPr txBox="1"/>
          <p:nvPr/>
        </p:nvSpPr>
        <p:spPr>
          <a:xfrm>
            <a:off x="2562168" y="4373256"/>
            <a:ext cx="2267148" cy="2031325"/>
          </a:xfrm>
          <a:prstGeom prst="rect">
            <a:avLst/>
          </a:prstGeom>
          <a:noFill/>
        </p:spPr>
        <p:txBody>
          <a:bodyPr wrap="square">
            <a:spAutoFit/>
          </a:bodyPr>
          <a:lstStyle/>
          <a:p>
            <a:pPr algn="r"/>
            <a:r>
              <a:rPr lang="en-US" altLang="ko-KR" sz="1400" noProof="1">
                <a:solidFill>
                  <a:schemeClr val="tx1">
                    <a:lumMod val="75000"/>
                    <a:lumOff val="25000"/>
                  </a:schemeClr>
                </a:solidFill>
                <a:latin typeface="Avenir Next LT Pro" panose="020B0504020202020204" pitchFamily="34" charset="0"/>
                <a:cs typeface="Arial" panose="020B0604020202020204" pitchFamily="34" charset="0"/>
              </a:rPr>
              <a:t>Penguatan peran lembaga </a:t>
            </a:r>
            <a:r>
              <a:rPr lang="en-US" altLang="ko-KR" sz="1400" noProof="1">
                <a:solidFill>
                  <a:schemeClr val="tx1">
                    <a:lumMod val="65000"/>
                    <a:lumOff val="35000"/>
                  </a:schemeClr>
                </a:solidFill>
                <a:latin typeface="Avenir Next LT Pro" panose="020B0504020202020204" pitchFamily="34" charset="0"/>
                <a:cs typeface="Arial" panose="020B0604020202020204" pitchFamily="34" charset="0"/>
              </a:rPr>
              <a:t>keagamaan, </a:t>
            </a:r>
            <a:r>
              <a:rPr lang="en-US" altLang="ko-KR" sz="1400" noProof="1">
                <a:solidFill>
                  <a:schemeClr val="tx1">
                    <a:lumMod val="75000"/>
                    <a:lumOff val="25000"/>
                  </a:schemeClr>
                </a:solidFill>
                <a:latin typeface="Avenir Next LT Pro" panose="020B0504020202020204" pitchFamily="34" charset="0"/>
                <a:cs typeface="Arial" panose="020B0604020202020204" pitchFamily="34" charset="0"/>
              </a:rPr>
              <a:t>organisasi sosial keagamaan, tokoh agama, tokoh masyarakat, ASN, TNI, dan Polri sebagai  perekat persatuan dan kesatuan bangsa</a:t>
            </a:r>
          </a:p>
        </p:txBody>
      </p:sp>
      <p:sp>
        <p:nvSpPr>
          <p:cNvPr id="36" name="TextBox 35">
            <a:extLst>
              <a:ext uri="{FF2B5EF4-FFF2-40B4-BE49-F238E27FC236}">
                <a16:creationId xmlns:a16="http://schemas.microsoft.com/office/drawing/2014/main" id="{85B5D0EA-529D-4103-8E3A-8E74D5A623B7}"/>
              </a:ext>
            </a:extLst>
          </p:cNvPr>
          <p:cNvSpPr txBox="1"/>
          <p:nvPr/>
        </p:nvSpPr>
        <p:spPr>
          <a:xfrm>
            <a:off x="5480897" y="4373256"/>
            <a:ext cx="1885913" cy="1600438"/>
          </a:xfrm>
          <a:prstGeom prst="rect">
            <a:avLst/>
          </a:prstGeom>
          <a:noFill/>
        </p:spPr>
        <p:txBody>
          <a:bodyPr wrap="square">
            <a:spAutoFit/>
          </a:bodyPr>
          <a:lstStyle/>
          <a:p>
            <a:pPr algn="r"/>
            <a:r>
              <a:rPr lang="en-US" altLang="ko-KR" sz="1400" noProof="1">
                <a:solidFill>
                  <a:schemeClr val="tx1">
                    <a:lumMod val="75000"/>
                    <a:lumOff val="25000"/>
                  </a:schemeClr>
                </a:solidFill>
                <a:latin typeface="Avenir Next LT Pro" panose="020B0504020202020204" pitchFamily="34" charset="0"/>
                <a:cs typeface="Arial" panose="020B0604020202020204" pitchFamily="34" charset="0"/>
              </a:rPr>
              <a:t>Penguatan Forum Kerukunan Umat Beragama (FKUB) untuk membangun solidaritas sosial, toleransi, dan gotong royong</a:t>
            </a:r>
          </a:p>
        </p:txBody>
      </p:sp>
      <p:sp>
        <p:nvSpPr>
          <p:cNvPr id="9" name="Rectangle 8"/>
          <p:cNvSpPr/>
          <p:nvPr/>
        </p:nvSpPr>
        <p:spPr>
          <a:xfrm>
            <a:off x="8325134" y="1661814"/>
            <a:ext cx="3425588" cy="41838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1905F28-0C78-4521-BD05-F8B7A69BE9AB}"/>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a:solidFill>
                  <a:schemeClr val="bg1"/>
                </a:solidFill>
                <a:latin typeface="Arial" panose="020B0604020202020204" pitchFamily="34" charset="0"/>
                <a:cs typeface="Arial" panose="020B0604020202020204" pitchFamily="34" charset="0"/>
              </a:rPr>
              <a:t>21</a:t>
            </a:r>
          </a:p>
        </p:txBody>
      </p:sp>
      <p:sp>
        <p:nvSpPr>
          <p:cNvPr id="24" name="Arrow: Pentagon 23">
            <a:extLst>
              <a:ext uri="{FF2B5EF4-FFF2-40B4-BE49-F238E27FC236}">
                <a16:creationId xmlns:a16="http://schemas.microsoft.com/office/drawing/2014/main" id="{5FA2A5BA-B3A9-4383-81CC-6B3F4A1F22D3}"/>
              </a:ext>
            </a:extLst>
          </p:cNvPr>
          <p:cNvSpPr/>
          <p:nvPr/>
        </p:nvSpPr>
        <p:spPr>
          <a:xfrm>
            <a:off x="-4" y="198194"/>
            <a:ext cx="4114800" cy="914400"/>
          </a:xfrm>
          <a:prstGeom prst="homePlate">
            <a:avLst>
              <a:gd name="adj" fmla="val 29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533400">
              <a:lnSpc>
                <a:spcPct val="90000"/>
              </a:lnSpc>
              <a:spcBef>
                <a:spcPct val="0"/>
              </a:spcBef>
              <a:spcAft>
                <a:spcPct val="35000"/>
              </a:spcAft>
            </a:pPr>
            <a:endParaRPr lang="id-ID" sz="1200" b="0" kern="1200" noProof="1">
              <a:solidFill>
                <a:schemeClr val="bg1"/>
              </a:solidFill>
              <a:latin typeface="Avenir Next LT Pro" panose="020B0504020202020204" pitchFamily="34" charset="0"/>
            </a:endParaRPr>
          </a:p>
        </p:txBody>
      </p:sp>
      <p:sp>
        <p:nvSpPr>
          <p:cNvPr id="30" name="TextBox 29">
            <a:extLst>
              <a:ext uri="{FF2B5EF4-FFF2-40B4-BE49-F238E27FC236}">
                <a16:creationId xmlns:a16="http://schemas.microsoft.com/office/drawing/2014/main" id="{F1E4FC8A-0558-4F40-8FF6-522CFF1BA743}"/>
              </a:ext>
            </a:extLst>
          </p:cNvPr>
          <p:cNvSpPr txBox="1"/>
          <p:nvPr/>
        </p:nvSpPr>
        <p:spPr>
          <a:xfrm>
            <a:off x="953961" y="216073"/>
            <a:ext cx="2453204" cy="830997"/>
          </a:xfrm>
          <a:prstGeom prst="rect">
            <a:avLst/>
          </a:prstGeom>
          <a:noFill/>
        </p:spPr>
        <p:txBody>
          <a:bodyPr wrap="square">
            <a:spAutoFit/>
          </a:bodyPr>
          <a:lstStyle/>
          <a:p>
            <a:pPr lvl="0" defTabSz="533400">
              <a:spcBef>
                <a:spcPct val="0"/>
              </a:spcBef>
              <a:spcAft>
                <a:spcPct val="35000"/>
              </a:spcAft>
            </a:pPr>
            <a:r>
              <a:rPr lang="id-ID" altLang="ko-KR" sz="1600" b="0" kern="1200" noProof="1">
                <a:solidFill>
                  <a:schemeClr val="bg1"/>
                </a:solidFill>
                <a:latin typeface="Avenir Next LT Pro" panose="020B0504020202020204" pitchFamily="34" charset="0"/>
                <a:cs typeface="Arial" panose="020B0604020202020204" pitchFamily="34" charset="0"/>
              </a:rPr>
              <a:t>Penguatan h</a:t>
            </a:r>
            <a:r>
              <a:rPr lang="en-US" altLang="ko-KR" sz="1600" b="0" kern="1200" noProof="1">
                <a:solidFill>
                  <a:schemeClr val="bg1"/>
                </a:solidFill>
                <a:latin typeface="Avenir Next LT Pro" panose="020B0504020202020204" pitchFamily="34" charset="0"/>
                <a:cs typeface="Arial" panose="020B0604020202020204" pitchFamily="34" charset="0"/>
              </a:rPr>
              <a:t>armonisasi </a:t>
            </a:r>
            <a:r>
              <a:rPr lang="id-ID" altLang="ko-KR" sz="1600" b="0" kern="1200" noProof="1">
                <a:solidFill>
                  <a:schemeClr val="bg1"/>
                </a:solidFill>
                <a:latin typeface="Avenir Next LT Pro" panose="020B0504020202020204" pitchFamily="34" charset="0"/>
                <a:cs typeface="Arial" panose="020B0604020202020204" pitchFamily="34" charset="0"/>
              </a:rPr>
              <a:t>dan kerukunan umat b</a:t>
            </a:r>
            <a:r>
              <a:rPr lang="en-US" altLang="ko-KR" sz="1600" b="0" kern="1200" noProof="1">
                <a:solidFill>
                  <a:schemeClr val="bg1"/>
                </a:solidFill>
                <a:latin typeface="Avenir Next LT Pro" panose="020B0504020202020204" pitchFamily="34" charset="0"/>
                <a:cs typeface="Arial" panose="020B0604020202020204" pitchFamily="34" charset="0"/>
              </a:rPr>
              <a:t>eragama</a:t>
            </a:r>
            <a:endParaRPr lang="id-ID" sz="1600" b="0" kern="1200" noProof="1">
              <a:solidFill>
                <a:schemeClr val="bg1"/>
              </a:solidFill>
              <a:latin typeface="Avenir Next LT Pro" panose="020B0504020202020204" pitchFamily="34" charset="0"/>
            </a:endParaRPr>
          </a:p>
        </p:txBody>
      </p:sp>
      <p:sp>
        <p:nvSpPr>
          <p:cNvPr id="32" name="Oval 31">
            <a:extLst>
              <a:ext uri="{FF2B5EF4-FFF2-40B4-BE49-F238E27FC236}">
                <a16:creationId xmlns:a16="http://schemas.microsoft.com/office/drawing/2014/main" id="{FF9204FE-2527-4E59-8E86-6872FEE4C00B}"/>
              </a:ext>
            </a:extLst>
          </p:cNvPr>
          <p:cNvSpPr>
            <a:spLocks noChangeAspect="1"/>
          </p:cNvSpPr>
          <p:nvPr/>
        </p:nvSpPr>
        <p:spPr>
          <a:xfrm>
            <a:off x="-23977" y="19307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venir Next LT Pro" panose="020B0504020202020204" pitchFamily="34" charset="0"/>
              </a:rPr>
              <a:t>2</a:t>
            </a:r>
            <a:endParaRPr lang="id-ID" sz="3200" b="1" dirty="0">
              <a:latin typeface="Avenir Next LT Pro" panose="020B0504020202020204" pitchFamily="34" charset="0"/>
            </a:endParaRPr>
          </a:p>
        </p:txBody>
      </p:sp>
    </p:spTree>
    <p:extLst>
      <p:ext uri="{BB962C8B-B14F-4D97-AF65-F5344CB8AC3E}">
        <p14:creationId xmlns:p14="http://schemas.microsoft.com/office/powerpoint/2010/main" val="559734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3707827" y="195678"/>
            <a:ext cx="8824423"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4294967295"/>
          </p:nvPr>
        </p:nvSpPr>
        <p:spPr>
          <a:xfrm>
            <a:off x="7538405" y="1167394"/>
            <a:ext cx="3619021" cy="724247"/>
          </a:xfrm>
        </p:spPr>
        <p:txBody>
          <a:bodyPr>
            <a:normAutofit/>
          </a:bodyPr>
          <a:lstStyle/>
          <a:p>
            <a:pPr marL="0" indent="0">
              <a:buNone/>
            </a:pPr>
            <a:r>
              <a:rPr lang="en-US" sz="2000" b="1" noProof="1">
                <a:solidFill>
                  <a:schemeClr val="accent1"/>
                </a:solidFill>
                <a:latin typeface="Avenir Next LT Pro" panose="020B0504020202020204" pitchFamily="34" charset="0"/>
              </a:rPr>
              <a:t>Relasi Agama dan Budaya</a:t>
            </a:r>
          </a:p>
        </p:txBody>
      </p:sp>
      <p:sp>
        <p:nvSpPr>
          <p:cNvPr id="3" name="Oval 4">
            <a:extLst>
              <a:ext uri="{FF2B5EF4-FFF2-40B4-BE49-F238E27FC236}">
                <a16:creationId xmlns:a16="http://schemas.microsoft.com/office/drawing/2014/main" id="{1245629D-9E37-4774-806D-52926E5D394E}"/>
              </a:ext>
            </a:extLst>
          </p:cNvPr>
          <p:cNvSpPr/>
          <p:nvPr/>
        </p:nvSpPr>
        <p:spPr>
          <a:xfrm>
            <a:off x="3995315" y="3378543"/>
            <a:ext cx="1658427" cy="1658427"/>
          </a:xfrm>
          <a:prstGeom prst="ellipse">
            <a:avLst/>
          </a:prstGeom>
          <a:solidFill>
            <a:schemeClr val="accent1">
              <a:lumMod val="20000"/>
              <a:lumOff val="80000"/>
            </a:schemeClr>
          </a:solidFill>
          <a:ln w="698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Oval 7">
            <a:extLst>
              <a:ext uri="{FF2B5EF4-FFF2-40B4-BE49-F238E27FC236}">
                <a16:creationId xmlns:a16="http://schemas.microsoft.com/office/drawing/2014/main" id="{CBD7D3A2-BD4B-44C9-A082-C4F57AD32A11}"/>
              </a:ext>
            </a:extLst>
          </p:cNvPr>
          <p:cNvSpPr/>
          <p:nvPr/>
        </p:nvSpPr>
        <p:spPr>
          <a:xfrm>
            <a:off x="6033192" y="3313547"/>
            <a:ext cx="1658427" cy="1658427"/>
          </a:xfrm>
          <a:prstGeom prst="ellipse">
            <a:avLst/>
          </a:prstGeom>
          <a:solidFill>
            <a:schemeClr val="accent2">
              <a:lumMod val="20000"/>
              <a:lumOff val="80000"/>
            </a:schemeClr>
          </a:solidFill>
          <a:ln w="698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Block Arc 14">
            <a:extLst>
              <a:ext uri="{FF2B5EF4-FFF2-40B4-BE49-F238E27FC236}">
                <a16:creationId xmlns:a16="http://schemas.microsoft.com/office/drawing/2014/main" id="{3EC5C925-E77F-485C-A3DB-D24A4C143D82}"/>
              </a:ext>
            </a:extLst>
          </p:cNvPr>
          <p:cNvSpPr/>
          <p:nvPr/>
        </p:nvSpPr>
        <p:spPr>
          <a:xfrm rot="10800000">
            <a:off x="5789546" y="3058649"/>
            <a:ext cx="2146665" cy="2146665"/>
          </a:xfrm>
          <a:prstGeom prst="blockArc">
            <a:avLst>
              <a:gd name="adj1" fmla="val 10800000"/>
              <a:gd name="adj2" fmla="val 21566081"/>
              <a:gd name="adj3" fmla="val 5031"/>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6" name="Straight Connector 15">
            <a:extLst>
              <a:ext uri="{FF2B5EF4-FFF2-40B4-BE49-F238E27FC236}">
                <a16:creationId xmlns:a16="http://schemas.microsoft.com/office/drawing/2014/main" id="{36134C1C-94FA-4503-9351-BC1C58430EE9}"/>
              </a:ext>
            </a:extLst>
          </p:cNvPr>
          <p:cNvCxnSpPr/>
          <p:nvPr/>
        </p:nvCxnSpPr>
        <p:spPr>
          <a:xfrm rot="10800000" flipH="1">
            <a:off x="7860955" y="4163688"/>
            <a:ext cx="468000" cy="0"/>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Straight Connector 16">
            <a:extLst>
              <a:ext uri="{FF2B5EF4-FFF2-40B4-BE49-F238E27FC236}">
                <a16:creationId xmlns:a16="http://schemas.microsoft.com/office/drawing/2014/main" id="{565C1D39-AC5E-41E0-B034-2BF9760FF20A}"/>
              </a:ext>
            </a:extLst>
          </p:cNvPr>
          <p:cNvCxnSpPr>
            <a:cxnSpLocks/>
          </p:cNvCxnSpPr>
          <p:nvPr/>
        </p:nvCxnSpPr>
        <p:spPr>
          <a:xfrm>
            <a:off x="7211753" y="5098454"/>
            <a:ext cx="185166" cy="430406"/>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Straight Connector 17">
            <a:extLst>
              <a:ext uri="{FF2B5EF4-FFF2-40B4-BE49-F238E27FC236}">
                <a16:creationId xmlns:a16="http://schemas.microsoft.com/office/drawing/2014/main" id="{70F1456E-F4F5-4775-81C4-41E25C20E23E}"/>
              </a:ext>
            </a:extLst>
          </p:cNvPr>
          <p:cNvCxnSpPr>
            <a:cxnSpLocks/>
          </p:cNvCxnSpPr>
          <p:nvPr/>
        </p:nvCxnSpPr>
        <p:spPr>
          <a:xfrm flipH="1">
            <a:off x="6010227" y="5025259"/>
            <a:ext cx="290800" cy="393188"/>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9" name="Group 46">
            <a:extLst>
              <a:ext uri="{FF2B5EF4-FFF2-40B4-BE49-F238E27FC236}">
                <a16:creationId xmlns:a16="http://schemas.microsoft.com/office/drawing/2014/main" id="{645FFF92-2420-44EF-AC07-5D5F7C5621B9}"/>
              </a:ext>
            </a:extLst>
          </p:cNvPr>
          <p:cNvGrpSpPr/>
          <p:nvPr/>
        </p:nvGrpSpPr>
        <p:grpSpPr>
          <a:xfrm>
            <a:off x="-119333" y="3670493"/>
            <a:ext cx="2646429" cy="1171091"/>
            <a:chOff x="993672" y="3698889"/>
            <a:chExt cx="1998939" cy="1171091"/>
          </a:xfrm>
        </p:grpSpPr>
        <p:sp>
          <p:nvSpPr>
            <p:cNvPr id="10" name="TextBox 9">
              <a:extLst>
                <a:ext uri="{FF2B5EF4-FFF2-40B4-BE49-F238E27FC236}">
                  <a16:creationId xmlns:a16="http://schemas.microsoft.com/office/drawing/2014/main" id="{EE142155-FB0A-48E7-A853-A4580202EA67}"/>
                </a:ext>
              </a:extLst>
            </p:cNvPr>
            <p:cNvSpPr txBox="1"/>
            <p:nvPr/>
          </p:nvSpPr>
          <p:spPr>
            <a:xfrm>
              <a:off x="993672" y="3698889"/>
              <a:ext cx="1989414" cy="338554"/>
            </a:xfrm>
            <a:prstGeom prst="rect">
              <a:avLst/>
            </a:prstGeom>
            <a:noFill/>
          </p:spPr>
          <p:txBody>
            <a:bodyPr wrap="square" rtlCol="0">
              <a:spAutoFit/>
            </a:bodyPr>
            <a:lstStyle/>
            <a:p>
              <a:pPr algn="r"/>
              <a:r>
                <a:rPr lang="en-US" altLang="ko-KR" sz="1600" b="1" noProof="1">
                  <a:latin typeface="Avenir Next LT Pro" panose="020B0504020202020204" pitchFamily="34" charset="0"/>
                  <a:cs typeface="Arial" panose="020B0604020202020204" pitchFamily="34" charset="0"/>
                </a:rPr>
                <a:t>Pelestarian Budaya</a:t>
              </a:r>
              <a:endParaRPr lang="ko-KR" altLang="en-US" sz="1600" b="1" noProof="1">
                <a:latin typeface="Avenir Next LT Pro" panose="020B05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9E745B9-9F41-42B1-9B38-E3F4C074FC34}"/>
                </a:ext>
              </a:extLst>
            </p:cNvPr>
            <p:cNvSpPr txBox="1"/>
            <p:nvPr/>
          </p:nvSpPr>
          <p:spPr>
            <a:xfrm>
              <a:off x="1003197" y="3915873"/>
              <a:ext cx="1989414" cy="954107"/>
            </a:xfrm>
            <a:prstGeom prst="rect">
              <a:avLst/>
            </a:prstGeom>
            <a:noFill/>
          </p:spPr>
          <p:txBody>
            <a:bodyPr wrap="square" rtlCol="0">
              <a:spAutoFit/>
            </a:bodyPr>
            <a:lstStyle/>
            <a:p>
              <a:pPr algn="r"/>
              <a:r>
                <a:rPr lang="en-US" altLang="ko-KR" sz="1400" noProof="1">
                  <a:latin typeface="Avenir Next LT Pro" panose="020B0504020202020204" pitchFamily="34" charset="0"/>
                  <a:cs typeface="Arial" panose="020B0604020202020204" pitchFamily="34" charset="0"/>
                </a:rPr>
                <a:t>Pelestarian dan optimalisasi produk budaya berbasis agama untuk mensejahterakan umat</a:t>
              </a:r>
              <a:endParaRPr lang="ko-KR" altLang="en-US" sz="1400" noProof="1">
                <a:latin typeface="Avenir Next LT Pro" panose="020B0504020202020204" pitchFamily="34" charset="0"/>
                <a:cs typeface="Arial" panose="020B0604020202020204" pitchFamily="34" charset="0"/>
              </a:endParaRPr>
            </a:p>
          </p:txBody>
        </p:sp>
      </p:grpSp>
      <p:grpSp>
        <p:nvGrpSpPr>
          <p:cNvPr id="12" name="Group 49">
            <a:extLst>
              <a:ext uri="{FF2B5EF4-FFF2-40B4-BE49-F238E27FC236}">
                <a16:creationId xmlns:a16="http://schemas.microsoft.com/office/drawing/2014/main" id="{7C653F78-7AC1-46C5-8D38-007C37A807E5}"/>
              </a:ext>
            </a:extLst>
          </p:cNvPr>
          <p:cNvGrpSpPr/>
          <p:nvPr/>
        </p:nvGrpSpPr>
        <p:grpSpPr>
          <a:xfrm>
            <a:off x="672248" y="1838870"/>
            <a:ext cx="2920208" cy="1171091"/>
            <a:chOff x="993672" y="3698889"/>
            <a:chExt cx="1998939" cy="1171091"/>
          </a:xfrm>
        </p:grpSpPr>
        <p:sp>
          <p:nvSpPr>
            <p:cNvPr id="13" name="TextBox 12">
              <a:extLst>
                <a:ext uri="{FF2B5EF4-FFF2-40B4-BE49-F238E27FC236}">
                  <a16:creationId xmlns:a16="http://schemas.microsoft.com/office/drawing/2014/main" id="{EB516E32-F7E1-45EB-A0CE-25B8EB494093}"/>
                </a:ext>
              </a:extLst>
            </p:cNvPr>
            <p:cNvSpPr txBox="1"/>
            <p:nvPr/>
          </p:nvSpPr>
          <p:spPr>
            <a:xfrm>
              <a:off x="993672" y="3698889"/>
              <a:ext cx="1989414" cy="338554"/>
            </a:xfrm>
            <a:prstGeom prst="rect">
              <a:avLst/>
            </a:prstGeom>
            <a:noFill/>
          </p:spPr>
          <p:txBody>
            <a:bodyPr wrap="square" rtlCol="0">
              <a:spAutoFit/>
            </a:bodyPr>
            <a:lstStyle/>
            <a:p>
              <a:pPr algn="r"/>
              <a:r>
                <a:rPr lang="en-US" altLang="ko-KR" sz="1600" b="1" noProof="1">
                  <a:latin typeface="Avenir Next LT Pro" panose="020B0504020202020204" pitchFamily="34" charset="0"/>
                  <a:cs typeface="Arial" panose="020B0604020202020204" pitchFamily="34" charset="0"/>
                </a:rPr>
                <a:t>Apresiasi Budaya</a:t>
              </a:r>
              <a:endParaRPr lang="ko-KR" altLang="en-US" sz="1600" b="1" noProof="1">
                <a:latin typeface="Avenir Next LT Pro" panose="020B05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E71CC4C-DF99-40D2-9BD0-206EAC297BA5}"/>
                </a:ext>
              </a:extLst>
            </p:cNvPr>
            <p:cNvSpPr txBox="1"/>
            <p:nvPr/>
          </p:nvSpPr>
          <p:spPr>
            <a:xfrm>
              <a:off x="1003197" y="3915873"/>
              <a:ext cx="1989414" cy="954107"/>
            </a:xfrm>
            <a:prstGeom prst="rect">
              <a:avLst/>
            </a:prstGeom>
            <a:noFill/>
          </p:spPr>
          <p:txBody>
            <a:bodyPr wrap="square" rtlCol="0">
              <a:spAutoFit/>
            </a:bodyPr>
            <a:lstStyle/>
            <a:p>
              <a:pPr algn="r"/>
              <a:r>
                <a:rPr lang="sv-SE" altLang="ko-KR" sz="1400" noProof="1">
                  <a:latin typeface="Avenir Next LT Pro" panose="020B0504020202020204" pitchFamily="34" charset="0"/>
                  <a:cs typeface="Arial" panose="020B0604020202020204" pitchFamily="34" charset="0"/>
                </a:rPr>
                <a:t>Penghargaan atas keragaman budaya yang merupakan wujud dari implementasi pengamalan agama</a:t>
              </a:r>
              <a:endParaRPr lang="en-US" altLang="ko-KR" sz="1400" noProof="1">
                <a:latin typeface="Avenir Next LT Pro" panose="020B0504020202020204" pitchFamily="34" charset="0"/>
                <a:cs typeface="Arial" panose="020B0604020202020204" pitchFamily="34" charset="0"/>
              </a:endParaRPr>
            </a:p>
          </p:txBody>
        </p:sp>
      </p:grpSp>
      <p:grpSp>
        <p:nvGrpSpPr>
          <p:cNvPr id="15" name="Group 52">
            <a:extLst>
              <a:ext uri="{FF2B5EF4-FFF2-40B4-BE49-F238E27FC236}">
                <a16:creationId xmlns:a16="http://schemas.microsoft.com/office/drawing/2014/main" id="{F72DB2FE-3A48-4480-8578-B002ACA8B086}"/>
              </a:ext>
            </a:extLst>
          </p:cNvPr>
          <p:cNvGrpSpPr/>
          <p:nvPr/>
        </p:nvGrpSpPr>
        <p:grpSpPr>
          <a:xfrm>
            <a:off x="6366665" y="2072636"/>
            <a:ext cx="3127511" cy="740204"/>
            <a:chOff x="993672" y="3698889"/>
            <a:chExt cx="2588902" cy="740204"/>
          </a:xfrm>
        </p:grpSpPr>
        <p:sp>
          <p:nvSpPr>
            <p:cNvPr id="16" name="TextBox 15">
              <a:extLst>
                <a:ext uri="{FF2B5EF4-FFF2-40B4-BE49-F238E27FC236}">
                  <a16:creationId xmlns:a16="http://schemas.microsoft.com/office/drawing/2014/main" id="{80213652-01B3-43BE-9B09-51494586012A}"/>
                </a:ext>
              </a:extLst>
            </p:cNvPr>
            <p:cNvSpPr txBox="1"/>
            <p:nvPr/>
          </p:nvSpPr>
          <p:spPr>
            <a:xfrm>
              <a:off x="993672" y="3698889"/>
              <a:ext cx="1989414" cy="338554"/>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Literasi Budaya</a:t>
              </a:r>
              <a:endParaRPr lang="ko-KR" altLang="en-US" sz="1600" b="1" noProof="1">
                <a:latin typeface="Avenir Next LT Pro" panose="020B05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952D7B7-996F-4001-B7FC-8E06FBF61037}"/>
                </a:ext>
              </a:extLst>
            </p:cNvPr>
            <p:cNvSpPr txBox="1"/>
            <p:nvPr/>
          </p:nvSpPr>
          <p:spPr>
            <a:xfrm>
              <a:off x="1003197" y="3915873"/>
              <a:ext cx="2579377" cy="523220"/>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Pengembangan literasi khazanah budaya bernafas agama</a:t>
              </a:r>
              <a:endParaRPr lang="ko-KR" altLang="en-US" sz="1400" noProof="1">
                <a:latin typeface="Avenir Next LT Pro" panose="020B0504020202020204" pitchFamily="34" charset="0"/>
                <a:cs typeface="Arial" panose="020B0604020202020204" pitchFamily="34" charset="0"/>
              </a:endParaRPr>
            </a:p>
          </p:txBody>
        </p:sp>
      </p:grpSp>
      <p:grpSp>
        <p:nvGrpSpPr>
          <p:cNvPr id="18" name="Group 55">
            <a:extLst>
              <a:ext uri="{FF2B5EF4-FFF2-40B4-BE49-F238E27FC236}">
                <a16:creationId xmlns:a16="http://schemas.microsoft.com/office/drawing/2014/main" id="{B8A7522C-4A69-48BB-9D3E-696F60941EC9}"/>
              </a:ext>
            </a:extLst>
          </p:cNvPr>
          <p:cNvGrpSpPr/>
          <p:nvPr/>
        </p:nvGrpSpPr>
        <p:grpSpPr>
          <a:xfrm>
            <a:off x="9136285" y="3589877"/>
            <a:ext cx="2919445" cy="1009117"/>
            <a:chOff x="993672" y="3698889"/>
            <a:chExt cx="2387014" cy="1009117"/>
          </a:xfrm>
        </p:grpSpPr>
        <p:sp>
          <p:nvSpPr>
            <p:cNvPr id="19" name="TextBox 18">
              <a:extLst>
                <a:ext uri="{FF2B5EF4-FFF2-40B4-BE49-F238E27FC236}">
                  <a16:creationId xmlns:a16="http://schemas.microsoft.com/office/drawing/2014/main" id="{ACF4A7CB-F889-4054-B527-5A9BA28774E0}"/>
                </a:ext>
              </a:extLst>
            </p:cNvPr>
            <p:cNvSpPr txBox="1"/>
            <p:nvPr/>
          </p:nvSpPr>
          <p:spPr>
            <a:xfrm>
              <a:off x="993672" y="3698889"/>
              <a:ext cx="2387014"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Dialog Lintas Agama </a:t>
              </a:r>
            </a:p>
            <a:p>
              <a:r>
                <a:rPr lang="en-US" altLang="ko-KR" sz="1600" b="1" noProof="1">
                  <a:latin typeface="Avenir Next LT Pro" panose="020B0504020202020204" pitchFamily="34" charset="0"/>
                  <a:cs typeface="Arial" panose="020B0604020202020204" pitchFamily="34" charset="0"/>
                </a:rPr>
                <a:t>dan Budaya</a:t>
              </a:r>
              <a:endParaRPr lang="ko-KR" altLang="en-US" sz="1600" b="1" noProof="1">
                <a:latin typeface="Avenir Next LT Pro" panose="020B05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0235106-086E-429D-B814-EC7E9FA175F9}"/>
                </a:ext>
              </a:extLst>
            </p:cNvPr>
            <p:cNvSpPr txBox="1"/>
            <p:nvPr/>
          </p:nvSpPr>
          <p:spPr>
            <a:xfrm>
              <a:off x="993672" y="4184786"/>
              <a:ext cx="1989414" cy="523220"/>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Penguatan dialog lintas agama dan budaya</a:t>
              </a:r>
            </a:p>
          </p:txBody>
        </p:sp>
      </p:grpSp>
      <p:grpSp>
        <p:nvGrpSpPr>
          <p:cNvPr id="21" name="Group 58">
            <a:extLst>
              <a:ext uri="{FF2B5EF4-FFF2-40B4-BE49-F238E27FC236}">
                <a16:creationId xmlns:a16="http://schemas.microsoft.com/office/drawing/2014/main" id="{56E5FE64-57BB-4AE4-BFD7-A51E4F2894D0}"/>
              </a:ext>
            </a:extLst>
          </p:cNvPr>
          <p:cNvGrpSpPr/>
          <p:nvPr/>
        </p:nvGrpSpPr>
        <p:grpSpPr>
          <a:xfrm>
            <a:off x="7989592" y="5107118"/>
            <a:ext cx="3678775" cy="794838"/>
            <a:chOff x="998277" y="3422844"/>
            <a:chExt cx="2086167" cy="794838"/>
          </a:xfrm>
        </p:grpSpPr>
        <p:sp>
          <p:nvSpPr>
            <p:cNvPr id="22" name="TextBox 21">
              <a:extLst>
                <a:ext uri="{FF2B5EF4-FFF2-40B4-BE49-F238E27FC236}">
                  <a16:creationId xmlns:a16="http://schemas.microsoft.com/office/drawing/2014/main" id="{4B7C11D3-0984-4700-BA45-E8FB51A778AC}"/>
                </a:ext>
              </a:extLst>
            </p:cNvPr>
            <p:cNvSpPr txBox="1"/>
            <p:nvPr/>
          </p:nvSpPr>
          <p:spPr>
            <a:xfrm>
              <a:off x="1003196" y="3422844"/>
              <a:ext cx="2081248" cy="338554"/>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Perayaan Keagamaan dan Budaya</a:t>
              </a:r>
              <a:endParaRPr lang="ko-KR" altLang="en-US" sz="1600" b="1" noProof="1">
                <a:latin typeface="Avenir Next LT Pro" panose="020B05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5E8D924-2FD4-4FB9-99C1-EE0D43885DBB}"/>
                </a:ext>
              </a:extLst>
            </p:cNvPr>
            <p:cNvSpPr txBox="1"/>
            <p:nvPr/>
          </p:nvSpPr>
          <p:spPr>
            <a:xfrm>
              <a:off x="998277" y="3694462"/>
              <a:ext cx="1989414" cy="523220"/>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Pemanfaatan perayaan keagamaan dan budaya untuk memperkuat toleransi</a:t>
              </a:r>
            </a:p>
          </p:txBody>
        </p:sp>
      </p:grpSp>
      <p:grpSp>
        <p:nvGrpSpPr>
          <p:cNvPr id="24" name="Group 61">
            <a:extLst>
              <a:ext uri="{FF2B5EF4-FFF2-40B4-BE49-F238E27FC236}">
                <a16:creationId xmlns:a16="http://schemas.microsoft.com/office/drawing/2014/main" id="{E896C858-D30B-4166-AB6F-2D5F1202DA87}"/>
              </a:ext>
            </a:extLst>
          </p:cNvPr>
          <p:cNvGrpSpPr/>
          <p:nvPr/>
        </p:nvGrpSpPr>
        <p:grpSpPr>
          <a:xfrm>
            <a:off x="2896431" y="5277484"/>
            <a:ext cx="2428545" cy="955648"/>
            <a:chOff x="993672" y="3698889"/>
            <a:chExt cx="1998939" cy="955648"/>
          </a:xfrm>
        </p:grpSpPr>
        <p:sp>
          <p:nvSpPr>
            <p:cNvPr id="25" name="TextBox 24">
              <a:extLst>
                <a:ext uri="{FF2B5EF4-FFF2-40B4-BE49-F238E27FC236}">
                  <a16:creationId xmlns:a16="http://schemas.microsoft.com/office/drawing/2014/main" id="{A8971779-2746-457D-9079-3A25C11FE776}"/>
                </a:ext>
              </a:extLst>
            </p:cNvPr>
            <p:cNvSpPr txBox="1"/>
            <p:nvPr/>
          </p:nvSpPr>
          <p:spPr>
            <a:xfrm>
              <a:off x="993672" y="3698889"/>
              <a:ext cx="1989414" cy="338554"/>
            </a:xfrm>
            <a:prstGeom prst="rect">
              <a:avLst/>
            </a:prstGeom>
            <a:noFill/>
          </p:spPr>
          <p:txBody>
            <a:bodyPr wrap="square" rtlCol="0">
              <a:spAutoFit/>
            </a:bodyPr>
            <a:lstStyle/>
            <a:p>
              <a:pPr algn="r"/>
              <a:r>
                <a:rPr lang="en-US" altLang="ko-KR" sz="1600" b="1" noProof="1">
                  <a:latin typeface="Avenir Next LT Pro" panose="020B0504020202020204" pitchFamily="34" charset="0"/>
                  <a:cs typeface="Arial" panose="020B0604020202020204" pitchFamily="34" charset="0"/>
                </a:rPr>
                <a:t>Tafsir Keagamaan</a:t>
              </a:r>
              <a:endParaRPr lang="ko-KR" altLang="en-US" sz="1600" b="1" noProof="1">
                <a:latin typeface="Avenir Next LT Pro" panose="020B05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6DA4104C-3F5F-4FB3-9FFD-ECE26B8B7F35}"/>
                </a:ext>
              </a:extLst>
            </p:cNvPr>
            <p:cNvSpPr txBox="1"/>
            <p:nvPr/>
          </p:nvSpPr>
          <p:spPr>
            <a:xfrm>
              <a:off x="1003197" y="3915873"/>
              <a:ext cx="1989414" cy="738664"/>
            </a:xfrm>
            <a:prstGeom prst="rect">
              <a:avLst/>
            </a:prstGeom>
            <a:noFill/>
          </p:spPr>
          <p:txBody>
            <a:bodyPr wrap="square" rtlCol="0">
              <a:spAutoFit/>
            </a:bodyPr>
            <a:lstStyle/>
            <a:p>
              <a:pPr algn="r"/>
              <a:r>
                <a:rPr lang="en-US" altLang="ko-KR" sz="1400" noProof="1">
                  <a:latin typeface="Avenir Next LT Pro" panose="020B0504020202020204" pitchFamily="34" charset="0"/>
                  <a:cs typeface="Arial" panose="020B0604020202020204" pitchFamily="34" charset="0"/>
                </a:rPr>
                <a:t>Pengembangan tafsir keagamaan berperspektif budaya</a:t>
              </a:r>
            </a:p>
          </p:txBody>
        </p:sp>
      </p:grpSp>
      <p:sp>
        <p:nvSpPr>
          <p:cNvPr id="27" name="Oval 68">
            <a:extLst>
              <a:ext uri="{FF2B5EF4-FFF2-40B4-BE49-F238E27FC236}">
                <a16:creationId xmlns:a16="http://schemas.microsoft.com/office/drawing/2014/main" id="{F601A5B9-C6F9-4933-A8FE-C0511DA2F5EB}"/>
              </a:ext>
            </a:extLst>
          </p:cNvPr>
          <p:cNvSpPr/>
          <p:nvPr/>
        </p:nvSpPr>
        <p:spPr>
          <a:xfrm>
            <a:off x="8328955" y="3811334"/>
            <a:ext cx="720000" cy="720000"/>
          </a:xfrm>
          <a:prstGeom prst="ellipse">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Oval 69">
            <a:extLst>
              <a:ext uri="{FF2B5EF4-FFF2-40B4-BE49-F238E27FC236}">
                <a16:creationId xmlns:a16="http://schemas.microsoft.com/office/drawing/2014/main" id="{9B669287-2710-4C26-B0B7-DA7FB1C5B63A}"/>
              </a:ext>
            </a:extLst>
          </p:cNvPr>
          <p:cNvSpPr/>
          <p:nvPr/>
        </p:nvSpPr>
        <p:spPr>
          <a:xfrm>
            <a:off x="7207537" y="5488937"/>
            <a:ext cx="720000" cy="720000"/>
          </a:xfrm>
          <a:prstGeom prst="ellipse">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Oval 70">
            <a:extLst>
              <a:ext uri="{FF2B5EF4-FFF2-40B4-BE49-F238E27FC236}">
                <a16:creationId xmlns:a16="http://schemas.microsoft.com/office/drawing/2014/main" id="{B50C55EF-68DF-45FC-BD6F-F5C654E7DA9B}"/>
              </a:ext>
            </a:extLst>
          </p:cNvPr>
          <p:cNvSpPr/>
          <p:nvPr/>
        </p:nvSpPr>
        <p:spPr>
          <a:xfrm>
            <a:off x="5422096" y="5349142"/>
            <a:ext cx="720000" cy="720000"/>
          </a:xfrm>
          <a:prstGeom prst="ellipse">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1" name="Block Arc 18">
            <a:extLst>
              <a:ext uri="{FF2B5EF4-FFF2-40B4-BE49-F238E27FC236}">
                <a16:creationId xmlns:a16="http://schemas.microsoft.com/office/drawing/2014/main" id="{9FA0BC42-1496-41D4-97A7-1595CA0BF3E7}"/>
              </a:ext>
            </a:extLst>
          </p:cNvPr>
          <p:cNvSpPr/>
          <p:nvPr/>
        </p:nvSpPr>
        <p:spPr>
          <a:xfrm>
            <a:off x="3751197" y="3117083"/>
            <a:ext cx="2146665" cy="2146665"/>
          </a:xfrm>
          <a:prstGeom prst="blockArc">
            <a:avLst>
              <a:gd name="adj1" fmla="val 10800000"/>
              <a:gd name="adj2" fmla="val 21566081"/>
              <a:gd name="adj3" fmla="val 5031"/>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32" name="Straight Connector 19">
            <a:extLst>
              <a:ext uri="{FF2B5EF4-FFF2-40B4-BE49-F238E27FC236}">
                <a16:creationId xmlns:a16="http://schemas.microsoft.com/office/drawing/2014/main" id="{66F35C8D-8645-4BF2-BB84-CDA6F3D33A7B}"/>
              </a:ext>
            </a:extLst>
          </p:cNvPr>
          <p:cNvCxnSpPr/>
          <p:nvPr/>
        </p:nvCxnSpPr>
        <p:spPr>
          <a:xfrm flipH="1">
            <a:off x="3358456" y="4158709"/>
            <a:ext cx="468000" cy="0"/>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E112DCDA-C5C9-41AB-B25A-248E204F0586}"/>
              </a:ext>
            </a:extLst>
          </p:cNvPr>
          <p:cNvCxnSpPr>
            <a:cxnSpLocks/>
          </p:cNvCxnSpPr>
          <p:nvPr/>
        </p:nvCxnSpPr>
        <p:spPr>
          <a:xfrm flipH="1" flipV="1">
            <a:off x="4249410" y="2814127"/>
            <a:ext cx="149392" cy="418083"/>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21">
            <a:extLst>
              <a:ext uri="{FF2B5EF4-FFF2-40B4-BE49-F238E27FC236}">
                <a16:creationId xmlns:a16="http://schemas.microsoft.com/office/drawing/2014/main" id="{E5DDD893-3152-4844-8B08-5E7AC3D227D0}"/>
              </a:ext>
            </a:extLst>
          </p:cNvPr>
          <p:cNvCxnSpPr>
            <a:cxnSpLocks/>
          </p:cNvCxnSpPr>
          <p:nvPr/>
        </p:nvCxnSpPr>
        <p:spPr>
          <a:xfrm flipV="1">
            <a:off x="5417551" y="2940329"/>
            <a:ext cx="288000" cy="432000"/>
          </a:xfrm>
          <a:prstGeom prst="line">
            <a:avLst/>
          </a:prstGeom>
          <a:solidFill>
            <a:schemeClr val="bg1">
              <a:lumMod val="75000"/>
            </a:schemeClr>
          </a:solidFill>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Oval 71">
            <a:extLst>
              <a:ext uri="{FF2B5EF4-FFF2-40B4-BE49-F238E27FC236}">
                <a16:creationId xmlns:a16="http://schemas.microsoft.com/office/drawing/2014/main" id="{90A050B1-332B-4A20-ADB6-3BFCB934BD24}"/>
              </a:ext>
            </a:extLst>
          </p:cNvPr>
          <p:cNvSpPr/>
          <p:nvPr/>
        </p:nvSpPr>
        <p:spPr>
          <a:xfrm>
            <a:off x="2642340" y="3792530"/>
            <a:ext cx="720000" cy="720000"/>
          </a:xfrm>
          <a:prstGeom prst="ellipse">
            <a:avLst/>
          </a:prstGeom>
          <a:solidFill>
            <a:schemeClr val="accent2">
              <a:lumMod val="20000"/>
              <a:lumOff val="80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Oval 72">
            <a:extLst>
              <a:ext uri="{FF2B5EF4-FFF2-40B4-BE49-F238E27FC236}">
                <a16:creationId xmlns:a16="http://schemas.microsoft.com/office/drawing/2014/main" id="{EF8DB14E-B6D5-4656-B8F3-1DC0BEA1051B}"/>
              </a:ext>
            </a:extLst>
          </p:cNvPr>
          <p:cNvSpPr/>
          <p:nvPr/>
        </p:nvSpPr>
        <p:spPr>
          <a:xfrm>
            <a:off x="3751197" y="2131419"/>
            <a:ext cx="720000" cy="720000"/>
          </a:xfrm>
          <a:prstGeom prst="ellipse">
            <a:avLst/>
          </a:prstGeom>
          <a:solidFill>
            <a:schemeClr val="accent2">
              <a:lumMod val="20000"/>
              <a:lumOff val="80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Oval 73">
            <a:extLst>
              <a:ext uri="{FF2B5EF4-FFF2-40B4-BE49-F238E27FC236}">
                <a16:creationId xmlns:a16="http://schemas.microsoft.com/office/drawing/2014/main" id="{594AF615-10C9-4BE5-B413-E9FF24425724}"/>
              </a:ext>
            </a:extLst>
          </p:cNvPr>
          <p:cNvSpPr/>
          <p:nvPr/>
        </p:nvSpPr>
        <p:spPr>
          <a:xfrm>
            <a:off x="5537861" y="2268313"/>
            <a:ext cx="720000" cy="720000"/>
          </a:xfrm>
          <a:prstGeom prst="ellipse">
            <a:avLst/>
          </a:prstGeom>
          <a:solidFill>
            <a:schemeClr val="accent2">
              <a:lumMod val="20000"/>
              <a:lumOff val="80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7" name="TextBox 46">
            <a:extLst>
              <a:ext uri="{FF2B5EF4-FFF2-40B4-BE49-F238E27FC236}">
                <a16:creationId xmlns:a16="http://schemas.microsoft.com/office/drawing/2014/main" id="{ABA16F56-0411-4328-9BBC-E1E1C6D22E90}"/>
              </a:ext>
            </a:extLst>
          </p:cNvPr>
          <p:cNvSpPr txBox="1"/>
          <p:nvPr/>
        </p:nvSpPr>
        <p:spPr>
          <a:xfrm>
            <a:off x="4185964" y="216485"/>
            <a:ext cx="6812962" cy="830997"/>
          </a:xfrm>
          <a:prstGeom prst="rect">
            <a:avLst/>
          </a:prstGeom>
          <a:noFill/>
        </p:spPr>
        <p:txBody>
          <a:bodyPr wrap="square">
            <a:spAutoFit/>
          </a:bodyPr>
          <a:lstStyle/>
          <a:p>
            <a:r>
              <a:rPr lang="en-US" altLang="ko-KR" sz="1600" noProof="1">
                <a:solidFill>
                  <a:schemeClr val="tx1">
                    <a:lumMod val="75000"/>
                    <a:lumOff val="25000"/>
                  </a:schemeClr>
                </a:solidFill>
                <a:latin typeface="Avenir Next LT Pro" panose="020B0504020202020204" pitchFamily="34" charset="0"/>
                <a:cs typeface="Arial" panose="020B0604020202020204" pitchFamily="34" charset="0"/>
              </a:rPr>
              <a:t>Apresiasi terhadap ekpresi budaya berbasis nilai agama, pengembangan literasi khazanah budaya, dan pelestarian situs dan perayaan keagamaan dan budaya memperkuat toleransi</a:t>
            </a:r>
          </a:p>
        </p:txBody>
      </p:sp>
      <p:pic>
        <p:nvPicPr>
          <p:cNvPr id="51" name="Graphic 50" descr="Customer review">
            <a:extLst>
              <a:ext uri="{FF2B5EF4-FFF2-40B4-BE49-F238E27FC236}">
                <a16:creationId xmlns:a16="http://schemas.microsoft.com/office/drawing/2014/main" id="{806EB4C5-E9B0-48B3-909A-D8C4A100EA5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16285" y="3897630"/>
            <a:ext cx="548640" cy="548640"/>
          </a:xfrm>
          <a:prstGeom prst="rect">
            <a:avLst/>
          </a:prstGeom>
        </p:spPr>
      </p:pic>
      <p:pic>
        <p:nvPicPr>
          <p:cNvPr id="53" name="Graphic 52" descr="Handshake">
            <a:extLst>
              <a:ext uri="{FF2B5EF4-FFF2-40B4-BE49-F238E27FC236}">
                <a16:creationId xmlns:a16="http://schemas.microsoft.com/office/drawing/2014/main" id="{E6DC4123-A794-4662-872A-1FCD8FA6595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7032" y="2224601"/>
            <a:ext cx="548640" cy="548640"/>
          </a:xfrm>
          <a:prstGeom prst="rect">
            <a:avLst/>
          </a:prstGeom>
        </p:spPr>
      </p:pic>
      <p:pic>
        <p:nvPicPr>
          <p:cNvPr id="55" name="Graphic 54" descr="Target Audience">
            <a:extLst>
              <a:ext uri="{FF2B5EF4-FFF2-40B4-BE49-F238E27FC236}">
                <a16:creationId xmlns:a16="http://schemas.microsoft.com/office/drawing/2014/main" id="{B6042D0F-B43E-4DA5-907C-3477F003FC82}"/>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15276" y="5449366"/>
            <a:ext cx="548640" cy="548640"/>
          </a:xfrm>
          <a:prstGeom prst="rect">
            <a:avLst/>
          </a:prstGeom>
        </p:spPr>
      </p:pic>
      <p:pic>
        <p:nvPicPr>
          <p:cNvPr id="57" name="Graphic 56" descr="Storytelling">
            <a:extLst>
              <a:ext uri="{FF2B5EF4-FFF2-40B4-BE49-F238E27FC236}">
                <a16:creationId xmlns:a16="http://schemas.microsoft.com/office/drawing/2014/main" id="{4AE32621-CE64-4447-B968-209099AB28F1}"/>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9517" y="2345998"/>
            <a:ext cx="548640" cy="548640"/>
          </a:xfrm>
          <a:prstGeom prst="rect">
            <a:avLst/>
          </a:prstGeom>
        </p:spPr>
      </p:pic>
      <p:pic>
        <p:nvPicPr>
          <p:cNvPr id="59" name="Graphic 58" descr="Fireworks">
            <a:extLst>
              <a:ext uri="{FF2B5EF4-FFF2-40B4-BE49-F238E27FC236}">
                <a16:creationId xmlns:a16="http://schemas.microsoft.com/office/drawing/2014/main" id="{9C9BC9BA-7D84-4860-8F48-8E3F26A5BCF4}"/>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95742" y="5574727"/>
            <a:ext cx="548640" cy="548640"/>
          </a:xfrm>
          <a:prstGeom prst="rect">
            <a:avLst/>
          </a:prstGeom>
        </p:spPr>
      </p:pic>
      <p:sp>
        <p:nvSpPr>
          <p:cNvPr id="65" name="Rounded Rectangle 27">
            <a:extLst>
              <a:ext uri="{FF2B5EF4-FFF2-40B4-BE49-F238E27FC236}">
                <a16:creationId xmlns:a16="http://schemas.microsoft.com/office/drawing/2014/main" id="{ABDCAF6F-C26E-454E-A85C-90552429BC47}"/>
              </a:ext>
            </a:extLst>
          </p:cNvPr>
          <p:cNvSpPr/>
          <p:nvPr/>
        </p:nvSpPr>
        <p:spPr>
          <a:xfrm>
            <a:off x="2769305" y="3952628"/>
            <a:ext cx="457200" cy="36576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69" name="Picture 68">
            <a:extLst>
              <a:ext uri="{FF2B5EF4-FFF2-40B4-BE49-F238E27FC236}">
                <a16:creationId xmlns:a16="http://schemas.microsoft.com/office/drawing/2014/main" id="{5F513D42-26D6-48D6-A821-D259780DA725}"/>
              </a:ext>
            </a:extLst>
          </p:cNvPr>
          <p:cNvPicPr>
            <a:picLocks noChangeAspect="1"/>
          </p:cNvPicPr>
          <p:nvPr/>
        </p:nvPicPr>
        <p:blipFill rotWithShape="1">
          <a:blip r:embed="rId12"/>
          <a:srcRect l="29054" r="14696"/>
          <a:stretch/>
        </p:blipFill>
        <p:spPr>
          <a:xfrm>
            <a:off x="6039361" y="3318014"/>
            <a:ext cx="1645920" cy="1645920"/>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71" name="Picture 70" descr="A picture containing person, dress, arm&#10;&#10;Description automatically generated">
            <a:extLst>
              <a:ext uri="{FF2B5EF4-FFF2-40B4-BE49-F238E27FC236}">
                <a16:creationId xmlns:a16="http://schemas.microsoft.com/office/drawing/2014/main" id="{C93EAB35-9DE8-4E84-89C7-B5CA1476A9F1}"/>
              </a:ext>
            </a:extLst>
          </p:cNvPr>
          <p:cNvPicPr>
            <a:picLocks noChangeAspect="1"/>
          </p:cNvPicPr>
          <p:nvPr/>
        </p:nvPicPr>
        <p:blipFill rotWithShape="1">
          <a:blip r:embed="rId13">
            <a:extLst>
              <a:ext uri="{28A0092B-C50C-407E-A947-70E740481C1C}">
                <a14:useLocalDpi xmlns:a14="http://schemas.microsoft.com/office/drawing/2010/main" val="0"/>
              </a:ext>
            </a:extLst>
          </a:blip>
          <a:srcRect l="7862" r="25388"/>
          <a:stretch/>
        </p:blipFill>
        <p:spPr>
          <a:xfrm>
            <a:off x="4002122" y="3382061"/>
            <a:ext cx="1645920" cy="1645920"/>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30" name="TextBox 29">
            <a:extLst>
              <a:ext uri="{FF2B5EF4-FFF2-40B4-BE49-F238E27FC236}">
                <a16:creationId xmlns:a16="http://schemas.microsoft.com/office/drawing/2014/main" id="{24448028-DCB6-4E92-B89B-42FAA002EB07}"/>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a:solidFill>
                  <a:schemeClr val="bg1"/>
                </a:solidFill>
                <a:latin typeface="Arial" panose="020B0604020202020204" pitchFamily="34" charset="0"/>
                <a:cs typeface="Arial" panose="020B0604020202020204" pitchFamily="34" charset="0"/>
              </a:rPr>
              <a:t>22</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58" name="Arrow: Pentagon 57">
            <a:extLst>
              <a:ext uri="{FF2B5EF4-FFF2-40B4-BE49-F238E27FC236}">
                <a16:creationId xmlns:a16="http://schemas.microsoft.com/office/drawing/2014/main" id="{E0813220-5DC1-49DF-A7BE-8F74349DD91C}"/>
              </a:ext>
            </a:extLst>
          </p:cNvPr>
          <p:cNvSpPr/>
          <p:nvPr/>
        </p:nvSpPr>
        <p:spPr>
          <a:xfrm>
            <a:off x="-4" y="198194"/>
            <a:ext cx="4114800" cy="914400"/>
          </a:xfrm>
          <a:prstGeom prst="homePlate">
            <a:avLst>
              <a:gd name="adj" fmla="val 29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533400">
              <a:lnSpc>
                <a:spcPct val="90000"/>
              </a:lnSpc>
              <a:spcBef>
                <a:spcPct val="0"/>
              </a:spcBef>
              <a:spcAft>
                <a:spcPct val="35000"/>
              </a:spcAft>
            </a:pPr>
            <a:endParaRPr lang="id-ID" sz="1200" b="0" kern="1200" noProof="1">
              <a:solidFill>
                <a:schemeClr val="bg1"/>
              </a:solidFill>
              <a:latin typeface="Avenir Next LT Pro" panose="020B0504020202020204" pitchFamily="34" charset="0"/>
            </a:endParaRPr>
          </a:p>
        </p:txBody>
      </p:sp>
      <p:sp>
        <p:nvSpPr>
          <p:cNvPr id="60" name="TextBox 59">
            <a:extLst>
              <a:ext uri="{FF2B5EF4-FFF2-40B4-BE49-F238E27FC236}">
                <a16:creationId xmlns:a16="http://schemas.microsoft.com/office/drawing/2014/main" id="{4A2F4C84-89A0-4ABA-A0D2-3FA29ACABB8B}"/>
              </a:ext>
            </a:extLst>
          </p:cNvPr>
          <p:cNvSpPr txBox="1"/>
          <p:nvPr/>
        </p:nvSpPr>
        <p:spPr>
          <a:xfrm>
            <a:off x="941559" y="366528"/>
            <a:ext cx="2470804" cy="535531"/>
          </a:xfrm>
          <a:prstGeom prst="rect">
            <a:avLst/>
          </a:prstGeom>
          <a:noFill/>
        </p:spPr>
        <p:txBody>
          <a:bodyPr wrap="square">
            <a:spAutoFit/>
          </a:bodyPr>
          <a:lstStyle/>
          <a:p>
            <a:pPr lvl="0" defTabSz="533400">
              <a:lnSpc>
                <a:spcPct val="90000"/>
              </a:lnSpc>
              <a:spcBef>
                <a:spcPct val="0"/>
              </a:spcBef>
              <a:spcAft>
                <a:spcPct val="35000"/>
              </a:spcAft>
            </a:pPr>
            <a:r>
              <a:rPr lang="en-US" altLang="ko-KR" sz="1600" b="0" kern="1200" noProof="1">
                <a:solidFill>
                  <a:schemeClr val="bg1"/>
                </a:solidFill>
                <a:latin typeface="Avenir Next LT Pro" panose="020B0504020202020204" pitchFamily="34" charset="0"/>
                <a:cs typeface="Arial" panose="020B0604020202020204" pitchFamily="34" charset="0"/>
              </a:rPr>
              <a:t>Penyelarasan relasi agama dan budaya</a:t>
            </a:r>
            <a:endParaRPr lang="id-ID" sz="1600" b="0" kern="1200" noProof="1">
              <a:solidFill>
                <a:schemeClr val="bg1"/>
              </a:solidFill>
              <a:latin typeface="Avenir Next LT Pro" panose="020B0504020202020204" pitchFamily="34" charset="0"/>
            </a:endParaRPr>
          </a:p>
        </p:txBody>
      </p:sp>
      <p:sp>
        <p:nvSpPr>
          <p:cNvPr id="61" name="Oval 60">
            <a:extLst>
              <a:ext uri="{FF2B5EF4-FFF2-40B4-BE49-F238E27FC236}">
                <a16:creationId xmlns:a16="http://schemas.microsoft.com/office/drawing/2014/main" id="{E7725491-E0E2-467D-8D44-032F62A3E7D5}"/>
              </a:ext>
            </a:extLst>
          </p:cNvPr>
          <p:cNvSpPr>
            <a:spLocks noChangeAspect="1"/>
          </p:cNvSpPr>
          <p:nvPr/>
        </p:nvSpPr>
        <p:spPr>
          <a:xfrm>
            <a:off x="-23977" y="19307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venir Next LT Pro" panose="020B0504020202020204" pitchFamily="34" charset="0"/>
              </a:rPr>
              <a:t>3</a:t>
            </a:r>
            <a:endParaRPr lang="id-ID" sz="3200" b="1" dirty="0">
              <a:latin typeface="Avenir Next LT Pro" panose="020B0504020202020204" pitchFamily="34" charset="0"/>
            </a:endParaRPr>
          </a:p>
        </p:txBody>
      </p:sp>
    </p:spTree>
    <p:extLst>
      <p:ext uri="{BB962C8B-B14F-4D97-AF65-F5344CB8AC3E}">
        <p14:creationId xmlns:p14="http://schemas.microsoft.com/office/powerpoint/2010/main" val="2101518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3712354" y="201653"/>
            <a:ext cx="8656686" cy="914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그룹 3">
            <a:extLst>
              <a:ext uri="{FF2B5EF4-FFF2-40B4-BE49-F238E27FC236}">
                <a16:creationId xmlns:a16="http://schemas.microsoft.com/office/drawing/2014/main" id="{15A6DA6E-0183-4D45-B382-2998D2954A8B}"/>
              </a:ext>
            </a:extLst>
          </p:cNvPr>
          <p:cNvGrpSpPr/>
          <p:nvPr/>
        </p:nvGrpSpPr>
        <p:grpSpPr>
          <a:xfrm rot="2704832">
            <a:off x="4065974" y="1954487"/>
            <a:ext cx="4060074" cy="4092346"/>
            <a:chOff x="4382242" y="2281838"/>
            <a:chExt cx="3400125" cy="3427152"/>
          </a:xfrm>
        </p:grpSpPr>
        <p:grpSp>
          <p:nvGrpSpPr>
            <p:cNvPr id="4" name="Group 3">
              <a:extLst>
                <a:ext uri="{FF2B5EF4-FFF2-40B4-BE49-F238E27FC236}">
                  <a16:creationId xmlns:a16="http://schemas.microsoft.com/office/drawing/2014/main" id="{8E66F829-B684-4093-A71D-A6AF8AAB7550}"/>
                </a:ext>
              </a:extLst>
            </p:cNvPr>
            <p:cNvGrpSpPr/>
            <p:nvPr/>
          </p:nvGrpSpPr>
          <p:grpSpPr>
            <a:xfrm>
              <a:off x="4646600" y="2551056"/>
              <a:ext cx="2880320" cy="2880320"/>
              <a:chOff x="3131840" y="1916832"/>
              <a:chExt cx="2880320" cy="2880320"/>
            </a:xfrm>
          </p:grpSpPr>
          <p:sp>
            <p:nvSpPr>
              <p:cNvPr id="9" name="Oval 8">
                <a:extLst>
                  <a:ext uri="{FF2B5EF4-FFF2-40B4-BE49-F238E27FC236}">
                    <a16:creationId xmlns:a16="http://schemas.microsoft.com/office/drawing/2014/main" id="{46B8D00E-8E01-4C86-B845-6082EF3881B1}"/>
                  </a:ext>
                </a:extLst>
              </p:cNvPr>
              <p:cNvSpPr/>
              <p:nvPr/>
            </p:nvSpPr>
            <p:spPr>
              <a:xfrm>
                <a:off x="3856650" y="1916832"/>
                <a:ext cx="1440160" cy="1440160"/>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2312295E-0406-417D-8720-D91FD7688697}"/>
                  </a:ext>
                </a:extLst>
              </p:cNvPr>
              <p:cNvSpPr/>
              <p:nvPr/>
            </p:nvSpPr>
            <p:spPr>
              <a:xfrm>
                <a:off x="3131840" y="2634730"/>
                <a:ext cx="1440160" cy="1440160"/>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1" name="Oval 10">
                <a:extLst>
                  <a:ext uri="{FF2B5EF4-FFF2-40B4-BE49-F238E27FC236}">
                    <a16:creationId xmlns:a16="http://schemas.microsoft.com/office/drawing/2014/main" id="{38AA0347-E72D-46FF-82CC-43F6C66AFE29}"/>
                  </a:ext>
                </a:extLst>
              </p:cNvPr>
              <p:cNvSpPr/>
              <p:nvPr/>
            </p:nvSpPr>
            <p:spPr>
              <a:xfrm>
                <a:off x="3856650" y="3356992"/>
                <a:ext cx="1440160" cy="144016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 name="Oval 11">
                <a:extLst>
                  <a:ext uri="{FF2B5EF4-FFF2-40B4-BE49-F238E27FC236}">
                    <a16:creationId xmlns:a16="http://schemas.microsoft.com/office/drawing/2014/main" id="{7044E969-566D-45A7-ACE7-DC434688712A}"/>
                  </a:ext>
                </a:extLst>
              </p:cNvPr>
              <p:cNvSpPr/>
              <p:nvPr/>
            </p:nvSpPr>
            <p:spPr>
              <a:xfrm>
                <a:off x="4572000" y="2634730"/>
                <a:ext cx="1440160" cy="144016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5" name="Oval 4">
              <a:extLst>
                <a:ext uri="{FF2B5EF4-FFF2-40B4-BE49-F238E27FC236}">
                  <a16:creationId xmlns:a16="http://schemas.microsoft.com/office/drawing/2014/main" id="{C4044543-78C4-4B74-9811-1E76836BA624}"/>
                </a:ext>
              </a:extLst>
            </p:cNvPr>
            <p:cNvSpPr/>
            <p:nvPr/>
          </p:nvSpPr>
          <p:spPr>
            <a:xfrm>
              <a:off x="5731450" y="2281838"/>
              <a:ext cx="720080" cy="72008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Oval 5">
              <a:extLst>
                <a:ext uri="{FF2B5EF4-FFF2-40B4-BE49-F238E27FC236}">
                  <a16:creationId xmlns:a16="http://schemas.microsoft.com/office/drawing/2014/main" id="{B7CB1767-4CD6-4F72-AA74-26A5006C6F8B}"/>
                </a:ext>
              </a:extLst>
            </p:cNvPr>
            <p:cNvSpPr/>
            <p:nvPr/>
          </p:nvSpPr>
          <p:spPr>
            <a:xfrm>
              <a:off x="4382242" y="3628994"/>
              <a:ext cx="720080" cy="72008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566523F1-3F7D-4949-BE42-F6F9F2719E08}"/>
                </a:ext>
              </a:extLst>
            </p:cNvPr>
            <p:cNvSpPr/>
            <p:nvPr/>
          </p:nvSpPr>
          <p:spPr>
            <a:xfrm>
              <a:off x="7062287" y="3628994"/>
              <a:ext cx="720080" cy="72008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7">
              <a:extLst>
                <a:ext uri="{FF2B5EF4-FFF2-40B4-BE49-F238E27FC236}">
                  <a16:creationId xmlns:a16="http://schemas.microsoft.com/office/drawing/2014/main" id="{2C7DF6A0-ECC4-4A6C-A0A8-E2FB3F4486E1}"/>
                </a:ext>
              </a:extLst>
            </p:cNvPr>
            <p:cNvSpPr/>
            <p:nvPr/>
          </p:nvSpPr>
          <p:spPr>
            <a:xfrm>
              <a:off x="5731450" y="4988910"/>
              <a:ext cx="720080" cy="72008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31" name="Rectangle 30">
            <a:extLst>
              <a:ext uri="{FF2B5EF4-FFF2-40B4-BE49-F238E27FC236}">
                <a16:creationId xmlns:a16="http://schemas.microsoft.com/office/drawing/2014/main" id="{0F8555A9-5944-4385-A4C9-33FA56322F7B}"/>
              </a:ext>
            </a:extLst>
          </p:cNvPr>
          <p:cNvSpPr/>
          <p:nvPr/>
        </p:nvSpPr>
        <p:spPr>
          <a:xfrm>
            <a:off x="2400680" y="2234028"/>
            <a:ext cx="2084266" cy="275460"/>
          </a:xfrm>
          <a:prstGeom prst="rect">
            <a:avLst/>
          </a:prstGeom>
        </p:spPr>
        <p:txBody>
          <a:bodyPr wrap="square" anchor="ctr">
            <a:spAutoFit/>
          </a:bodyPr>
          <a:lstStyle/>
          <a:p>
            <a:pPr algn="r">
              <a:lnSpc>
                <a:spcPct val="80000"/>
              </a:lnSpc>
            </a:pPr>
            <a:r>
              <a:rPr lang="en-IN" sz="1400" b="1" noProof="1">
                <a:solidFill>
                  <a:schemeClr val="accent6"/>
                </a:solidFill>
                <a:latin typeface="Avenir Next LT Pro" panose="020B0504020202020204" pitchFamily="34" charset="0"/>
                <a:cs typeface="Arial" pitchFamily="34" charset="0"/>
              </a:rPr>
              <a:t>Fasilitasi Pelayanan</a:t>
            </a:r>
          </a:p>
        </p:txBody>
      </p:sp>
      <p:sp>
        <p:nvSpPr>
          <p:cNvPr id="32" name="Rectangle 31">
            <a:extLst>
              <a:ext uri="{FF2B5EF4-FFF2-40B4-BE49-F238E27FC236}">
                <a16:creationId xmlns:a16="http://schemas.microsoft.com/office/drawing/2014/main" id="{9F096238-491C-42D9-B742-C1C886E02C2B}"/>
              </a:ext>
            </a:extLst>
          </p:cNvPr>
          <p:cNvSpPr/>
          <p:nvPr/>
        </p:nvSpPr>
        <p:spPr>
          <a:xfrm>
            <a:off x="2398658" y="4439444"/>
            <a:ext cx="2084266" cy="266035"/>
          </a:xfrm>
          <a:prstGeom prst="rect">
            <a:avLst/>
          </a:prstGeom>
        </p:spPr>
        <p:txBody>
          <a:bodyPr wrap="square" anchor="ctr">
            <a:spAutoFit/>
          </a:bodyPr>
          <a:lstStyle/>
          <a:p>
            <a:pPr algn="r">
              <a:lnSpc>
                <a:spcPct val="80000"/>
              </a:lnSpc>
            </a:pPr>
            <a:r>
              <a:rPr lang="en-IN" sz="1400" b="1" dirty="0">
                <a:solidFill>
                  <a:schemeClr val="accent2"/>
                </a:solidFill>
                <a:latin typeface="Avenir Next LT Pro" panose="020B0504020202020204" pitchFamily="34" charset="0"/>
                <a:cs typeface="Arial" pitchFamily="34" charset="0"/>
              </a:rPr>
              <a:t>Haji dan Umrah</a:t>
            </a:r>
          </a:p>
        </p:txBody>
      </p:sp>
      <p:sp>
        <p:nvSpPr>
          <p:cNvPr id="33" name="Rectangle 32">
            <a:extLst>
              <a:ext uri="{FF2B5EF4-FFF2-40B4-BE49-F238E27FC236}">
                <a16:creationId xmlns:a16="http://schemas.microsoft.com/office/drawing/2014/main" id="{0D7FD049-5DFB-417E-ADC7-6B6B4AE655A2}"/>
              </a:ext>
            </a:extLst>
          </p:cNvPr>
          <p:cNvSpPr/>
          <p:nvPr/>
        </p:nvSpPr>
        <p:spPr>
          <a:xfrm>
            <a:off x="7768782" y="2234028"/>
            <a:ext cx="2047772" cy="275460"/>
          </a:xfrm>
          <a:prstGeom prst="rect">
            <a:avLst/>
          </a:prstGeom>
        </p:spPr>
        <p:txBody>
          <a:bodyPr wrap="square" anchor="ctr">
            <a:spAutoFit/>
          </a:bodyPr>
          <a:lstStyle/>
          <a:p>
            <a:pPr>
              <a:lnSpc>
                <a:spcPct val="80000"/>
              </a:lnSpc>
            </a:pPr>
            <a:r>
              <a:rPr lang="en-IN" sz="1400" b="1" noProof="1">
                <a:solidFill>
                  <a:schemeClr val="accent4"/>
                </a:solidFill>
                <a:latin typeface="Avenir Next LT Pro" panose="020B0504020202020204" pitchFamily="34" charset="0"/>
                <a:cs typeface="Arial" pitchFamily="34" charset="0"/>
              </a:rPr>
              <a:t>Bimbingan Keluarga</a:t>
            </a:r>
          </a:p>
        </p:txBody>
      </p:sp>
      <p:sp>
        <p:nvSpPr>
          <p:cNvPr id="34" name="Rectangle 33">
            <a:extLst>
              <a:ext uri="{FF2B5EF4-FFF2-40B4-BE49-F238E27FC236}">
                <a16:creationId xmlns:a16="http://schemas.microsoft.com/office/drawing/2014/main" id="{6B59A2EB-70B2-4E93-9657-1CA7A3427FA6}"/>
              </a:ext>
            </a:extLst>
          </p:cNvPr>
          <p:cNvSpPr/>
          <p:nvPr/>
        </p:nvSpPr>
        <p:spPr>
          <a:xfrm>
            <a:off x="7748879" y="4382591"/>
            <a:ext cx="2440902" cy="275460"/>
          </a:xfrm>
          <a:prstGeom prst="rect">
            <a:avLst/>
          </a:prstGeom>
        </p:spPr>
        <p:txBody>
          <a:bodyPr wrap="square" anchor="ctr">
            <a:spAutoFit/>
          </a:bodyPr>
          <a:lstStyle/>
          <a:p>
            <a:pPr>
              <a:lnSpc>
                <a:spcPct val="80000"/>
              </a:lnSpc>
            </a:pPr>
            <a:r>
              <a:rPr lang="en-IN" sz="1400" b="1" noProof="1">
                <a:solidFill>
                  <a:schemeClr val="accent1"/>
                </a:solidFill>
                <a:latin typeface="Avenir Next LT Pro" panose="020B0504020202020204" pitchFamily="34" charset="0"/>
                <a:cs typeface="Arial" pitchFamily="34" charset="0"/>
              </a:rPr>
              <a:t>Jaminan Produk Halal</a:t>
            </a:r>
          </a:p>
        </p:txBody>
      </p:sp>
      <p:sp>
        <p:nvSpPr>
          <p:cNvPr id="35" name="TextBox 34">
            <a:extLst>
              <a:ext uri="{FF2B5EF4-FFF2-40B4-BE49-F238E27FC236}">
                <a16:creationId xmlns:a16="http://schemas.microsoft.com/office/drawing/2014/main" id="{8D65C951-B2EE-4AE5-8C10-FAB723D21EDD}"/>
              </a:ext>
            </a:extLst>
          </p:cNvPr>
          <p:cNvSpPr txBox="1"/>
          <p:nvPr/>
        </p:nvSpPr>
        <p:spPr>
          <a:xfrm>
            <a:off x="7768782" y="2468128"/>
            <a:ext cx="3407149" cy="738664"/>
          </a:xfrm>
          <a:prstGeom prst="rect">
            <a:avLst/>
          </a:prstGeom>
          <a:noFill/>
        </p:spPr>
        <p:txBody>
          <a:bodyPr wrap="square">
            <a:spAutoFit/>
          </a:bodyPr>
          <a:lstStyle/>
          <a:p>
            <a:r>
              <a:rPr lang="en-US" altLang="ko-KR" sz="1400" noProof="1">
                <a:latin typeface="Avenir Next LT Pro" panose="020B0504020202020204" pitchFamily="34" charset="0"/>
                <a:cs typeface="Arial" panose="020B0604020202020204" pitchFamily="34" charset="0"/>
              </a:rPr>
              <a:t>Peningkatan bimbingan perkawinan dan keluarga sakinah berwatak moderat.</a:t>
            </a:r>
          </a:p>
        </p:txBody>
      </p:sp>
      <p:sp>
        <p:nvSpPr>
          <p:cNvPr id="36" name="TextBox 35">
            <a:extLst>
              <a:ext uri="{FF2B5EF4-FFF2-40B4-BE49-F238E27FC236}">
                <a16:creationId xmlns:a16="http://schemas.microsoft.com/office/drawing/2014/main" id="{F05398EA-CF3A-4F16-BCAA-42A16A47D095}"/>
              </a:ext>
            </a:extLst>
          </p:cNvPr>
          <p:cNvSpPr txBox="1"/>
          <p:nvPr/>
        </p:nvSpPr>
        <p:spPr>
          <a:xfrm>
            <a:off x="7748879" y="4601598"/>
            <a:ext cx="3761800" cy="1600438"/>
          </a:xfrm>
          <a:prstGeom prst="rect">
            <a:avLst/>
          </a:prstGeom>
          <a:noFill/>
        </p:spPr>
        <p:txBody>
          <a:bodyPr wrap="square">
            <a:spAutoFit/>
          </a:bodyPr>
          <a:lstStyle/>
          <a:p>
            <a:r>
              <a:rPr lang="en-US" altLang="ko-KR" sz="1400" noProof="1">
                <a:latin typeface="Avenir Next LT Pro" panose="020B0504020202020204" pitchFamily="34" charset="0"/>
                <a:cs typeface="Arial" panose="020B0604020202020204" pitchFamily="34" charset="0"/>
              </a:rPr>
              <a:t>Penguatan penyelenggaraan jaminan produk halal sebagai nilai tambah ekonomi sehingga umat lain turut merasakan manfaatnya. Pelayanan sertifikasi halal sebagai jaminan kepastian hukum terkait produk halal, dan bukan untuk menciptakan segregasi pangsa pasar.</a:t>
            </a:r>
          </a:p>
        </p:txBody>
      </p:sp>
      <p:sp>
        <p:nvSpPr>
          <p:cNvPr id="37" name="TextBox 36">
            <a:extLst>
              <a:ext uri="{FF2B5EF4-FFF2-40B4-BE49-F238E27FC236}">
                <a16:creationId xmlns:a16="http://schemas.microsoft.com/office/drawing/2014/main" id="{E3A7F59D-C33D-4E0B-A45B-2E9D25BDC2AF}"/>
              </a:ext>
            </a:extLst>
          </p:cNvPr>
          <p:cNvSpPr txBox="1"/>
          <p:nvPr/>
        </p:nvSpPr>
        <p:spPr>
          <a:xfrm>
            <a:off x="1069011" y="2468128"/>
            <a:ext cx="3415935" cy="738664"/>
          </a:xfrm>
          <a:prstGeom prst="rect">
            <a:avLst/>
          </a:prstGeom>
          <a:noFill/>
        </p:spPr>
        <p:txBody>
          <a:bodyPr wrap="square">
            <a:spAutoFit/>
          </a:bodyPr>
          <a:lstStyle/>
          <a:p>
            <a:pPr algn="r"/>
            <a:r>
              <a:rPr lang="en-US" altLang="ko-KR" sz="1400" noProof="1">
                <a:latin typeface="Avenir Next LT Pro" panose="020B0504020202020204" pitchFamily="34" charset="0"/>
                <a:cs typeface="Arial" panose="020B0604020202020204" pitchFamily="34" charset="0"/>
              </a:rPr>
              <a:t>Peningkatan fasilitasi pelayanan keagamaan yang akuntabel serta bersifat inklusif dan non-diskriminatif.</a:t>
            </a:r>
          </a:p>
        </p:txBody>
      </p:sp>
      <p:sp>
        <p:nvSpPr>
          <p:cNvPr id="38" name="TextBox 37">
            <a:extLst>
              <a:ext uri="{FF2B5EF4-FFF2-40B4-BE49-F238E27FC236}">
                <a16:creationId xmlns:a16="http://schemas.microsoft.com/office/drawing/2014/main" id="{D9E096AE-4CEA-4BB2-AA90-D57C469BFC11}"/>
              </a:ext>
            </a:extLst>
          </p:cNvPr>
          <p:cNvSpPr txBox="1"/>
          <p:nvPr/>
        </p:nvSpPr>
        <p:spPr>
          <a:xfrm>
            <a:off x="1078173" y="4653739"/>
            <a:ext cx="3404752" cy="1384995"/>
          </a:xfrm>
          <a:prstGeom prst="rect">
            <a:avLst/>
          </a:prstGeom>
          <a:noFill/>
        </p:spPr>
        <p:txBody>
          <a:bodyPr wrap="square">
            <a:spAutoFit/>
          </a:bodyPr>
          <a:lstStyle/>
          <a:p>
            <a:pPr algn="r"/>
            <a:r>
              <a:rPr lang="en-US" altLang="ko-KR" sz="1400" noProof="1">
                <a:latin typeface="Avenir Next LT Pro" panose="020B0504020202020204" pitchFamily="34" charset="0"/>
                <a:cs typeface="Arial" panose="020B0604020202020204" pitchFamily="34" charset="0"/>
              </a:rPr>
              <a:t>peningkatan kualitas penyelenggaraan haji dan umrah dengan menerapkan hukum fikih yang bertumpu pada pertimbangan realitas sosial, guna menghadirkan kemaslahatan bersama sebagai wujud Islam rahmatan lil alamin.</a:t>
            </a:r>
            <a:endParaRPr lang="en-US" altLang="ko-KR" sz="1400" i="1" noProof="1">
              <a:latin typeface="Avenir Next LT Pro" panose="020B0504020202020204" pitchFamily="34" charset="0"/>
              <a:cs typeface="Arial" panose="020B0604020202020204" pitchFamily="34" charset="0"/>
            </a:endParaRPr>
          </a:p>
        </p:txBody>
      </p:sp>
      <p:sp>
        <p:nvSpPr>
          <p:cNvPr id="39" name="Text Placeholder 1">
            <a:extLst>
              <a:ext uri="{FF2B5EF4-FFF2-40B4-BE49-F238E27FC236}">
                <a16:creationId xmlns:a16="http://schemas.microsoft.com/office/drawing/2014/main" id="{26B77C8B-D54C-472D-8EF6-53ECC012E7B5}"/>
              </a:ext>
            </a:extLst>
          </p:cNvPr>
          <p:cNvSpPr>
            <a:spLocks noGrp="1"/>
          </p:cNvSpPr>
          <p:nvPr>
            <p:ph type="body" sz="quarter" idx="4294967295"/>
          </p:nvPr>
        </p:nvSpPr>
        <p:spPr>
          <a:xfrm>
            <a:off x="4604137" y="1271348"/>
            <a:ext cx="3129701" cy="724247"/>
          </a:xfrm>
        </p:spPr>
        <p:txBody>
          <a:bodyPr>
            <a:normAutofit/>
          </a:bodyPr>
          <a:lstStyle/>
          <a:p>
            <a:pPr marL="0" indent="0">
              <a:buNone/>
            </a:pPr>
            <a:r>
              <a:rPr lang="en-US" sz="2000" b="1" noProof="1">
                <a:solidFill>
                  <a:schemeClr val="accent1"/>
                </a:solidFill>
                <a:latin typeface="Avenir Next LT Pro" panose="020B0504020202020204" pitchFamily="34" charset="0"/>
              </a:rPr>
              <a:t>Pelayanan Publik</a:t>
            </a:r>
          </a:p>
        </p:txBody>
      </p:sp>
      <p:pic>
        <p:nvPicPr>
          <p:cNvPr id="43" name="Graphic 42" descr="Family with two children with solid fill">
            <a:extLst>
              <a:ext uri="{FF2B5EF4-FFF2-40B4-BE49-F238E27FC236}">
                <a16:creationId xmlns:a16="http://schemas.microsoft.com/office/drawing/2014/main" id="{33D2362D-A02C-4E6B-B8B0-9F42EF1B601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2011" y="2549953"/>
            <a:ext cx="605216" cy="605216"/>
          </a:xfrm>
          <a:prstGeom prst="rect">
            <a:avLst/>
          </a:prstGeom>
        </p:spPr>
      </p:pic>
      <p:pic>
        <p:nvPicPr>
          <p:cNvPr id="45" name="Graphic 44" descr="Pasta with solid fill">
            <a:extLst>
              <a:ext uri="{FF2B5EF4-FFF2-40B4-BE49-F238E27FC236}">
                <a16:creationId xmlns:a16="http://schemas.microsoft.com/office/drawing/2014/main" id="{22F899BD-CE98-4301-A0C5-DC14191F87E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112" y="4811892"/>
            <a:ext cx="612978" cy="612978"/>
          </a:xfrm>
          <a:prstGeom prst="rect">
            <a:avLst/>
          </a:prstGeom>
        </p:spPr>
      </p:pic>
      <p:pic>
        <p:nvPicPr>
          <p:cNvPr id="47" name="Graphic 46" descr="Boardroom with solid fill">
            <a:extLst>
              <a:ext uri="{FF2B5EF4-FFF2-40B4-BE49-F238E27FC236}">
                <a16:creationId xmlns:a16="http://schemas.microsoft.com/office/drawing/2014/main" id="{8C198A90-7C37-49DA-8365-3B2E31F4FA6F}"/>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51379" y="2519047"/>
            <a:ext cx="660873" cy="660873"/>
          </a:xfrm>
          <a:prstGeom prst="rect">
            <a:avLst/>
          </a:prstGeom>
        </p:spPr>
      </p:pic>
      <p:sp>
        <p:nvSpPr>
          <p:cNvPr id="48" name="TextBox 47">
            <a:extLst>
              <a:ext uri="{FF2B5EF4-FFF2-40B4-BE49-F238E27FC236}">
                <a16:creationId xmlns:a16="http://schemas.microsoft.com/office/drawing/2014/main" id="{ABAFE8BC-2F6F-4A9C-9393-30D3067C749C}"/>
              </a:ext>
            </a:extLst>
          </p:cNvPr>
          <p:cNvSpPr txBox="1"/>
          <p:nvPr/>
        </p:nvSpPr>
        <p:spPr>
          <a:xfrm>
            <a:off x="11530582" y="6295728"/>
            <a:ext cx="459863" cy="338554"/>
          </a:xfrm>
          <a:prstGeom prst="rect">
            <a:avLst/>
          </a:prstGeom>
          <a:noFill/>
        </p:spPr>
        <p:txBody>
          <a:bodyPr wrap="square" rtlCol="0">
            <a:spAutoFit/>
          </a:bodyPr>
          <a:lstStyle/>
          <a:p>
            <a:pPr algn="ctr"/>
            <a:r>
              <a:rPr lang="en-US" altLang="ko-KR" sz="1600" b="1">
                <a:solidFill>
                  <a:schemeClr val="bg1"/>
                </a:solidFill>
                <a:latin typeface="Arial" panose="020B0604020202020204" pitchFamily="34" charset="0"/>
                <a:cs typeface="Arial" panose="020B0604020202020204" pitchFamily="34" charset="0"/>
              </a:rPr>
              <a:t>23</a:t>
            </a:r>
            <a:endParaRPr lang="ko-KR" altLang="en-US" sz="1600" b="1"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8"/>
          <a:stretch>
            <a:fillRect/>
          </a:stretch>
        </p:blipFill>
        <p:spPr>
          <a:xfrm>
            <a:off x="4711119" y="4881479"/>
            <a:ext cx="468610" cy="523003"/>
          </a:xfrm>
          <a:prstGeom prst="rect">
            <a:avLst/>
          </a:prstGeom>
        </p:spPr>
      </p:pic>
      <p:sp>
        <p:nvSpPr>
          <p:cNvPr id="40" name="TextBox 39">
            <a:extLst>
              <a:ext uri="{FF2B5EF4-FFF2-40B4-BE49-F238E27FC236}">
                <a16:creationId xmlns:a16="http://schemas.microsoft.com/office/drawing/2014/main" id="{D9454E17-737E-46B5-B61B-8FD8B6883F7F}"/>
              </a:ext>
            </a:extLst>
          </p:cNvPr>
          <p:cNvSpPr txBox="1"/>
          <p:nvPr/>
        </p:nvSpPr>
        <p:spPr>
          <a:xfrm>
            <a:off x="4114545" y="232930"/>
            <a:ext cx="7238585" cy="830997"/>
          </a:xfrm>
          <a:prstGeom prst="rect">
            <a:avLst/>
          </a:prstGeom>
          <a:noFill/>
        </p:spPr>
        <p:txBody>
          <a:bodyPr wrap="square">
            <a:spAutoFit/>
          </a:bodyPr>
          <a:lstStyle/>
          <a:p>
            <a:r>
              <a:rPr lang="sv-SE" altLang="ko-KR" sz="1600" noProof="1">
                <a:latin typeface="Avenir Next LT Pro" panose="020B0504020202020204" pitchFamily="34" charset="0"/>
                <a:cs typeface="Arial" panose="020B0604020202020204" pitchFamily="34" charset="0"/>
              </a:rPr>
              <a:t>Penerapan perspektif Moderasi Beragama dalam fasilitasi pelayanan keagamaan, peningkatan pelayanan bimbingan keluarga, penjaminan produk halal, dan penyelenggaraan haji dan umrah</a:t>
            </a:r>
          </a:p>
        </p:txBody>
      </p:sp>
      <p:sp>
        <p:nvSpPr>
          <p:cNvPr id="42" name="Arrow: Pentagon 41">
            <a:extLst>
              <a:ext uri="{FF2B5EF4-FFF2-40B4-BE49-F238E27FC236}">
                <a16:creationId xmlns:a16="http://schemas.microsoft.com/office/drawing/2014/main" id="{76BD094B-BEB6-4F5C-A990-1AA0C097A44C}"/>
              </a:ext>
            </a:extLst>
          </p:cNvPr>
          <p:cNvSpPr/>
          <p:nvPr/>
        </p:nvSpPr>
        <p:spPr>
          <a:xfrm>
            <a:off x="-4" y="198194"/>
            <a:ext cx="4114800" cy="914400"/>
          </a:xfrm>
          <a:prstGeom prst="homePlate">
            <a:avLst>
              <a:gd name="adj" fmla="val 29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533400">
              <a:lnSpc>
                <a:spcPct val="90000"/>
              </a:lnSpc>
              <a:spcBef>
                <a:spcPct val="0"/>
              </a:spcBef>
              <a:spcAft>
                <a:spcPct val="35000"/>
              </a:spcAft>
            </a:pPr>
            <a:endParaRPr lang="id-ID" sz="1200" b="0" kern="1200" noProof="1">
              <a:solidFill>
                <a:schemeClr val="bg1"/>
              </a:solidFill>
              <a:latin typeface="Avenir Next LT Pro" panose="020B0504020202020204" pitchFamily="34" charset="0"/>
            </a:endParaRPr>
          </a:p>
        </p:txBody>
      </p:sp>
      <p:sp>
        <p:nvSpPr>
          <p:cNvPr id="44" name="TextBox 43">
            <a:extLst>
              <a:ext uri="{FF2B5EF4-FFF2-40B4-BE49-F238E27FC236}">
                <a16:creationId xmlns:a16="http://schemas.microsoft.com/office/drawing/2014/main" id="{534AD9AF-EC2E-4741-BB68-CE5CE8EE61C5}"/>
              </a:ext>
            </a:extLst>
          </p:cNvPr>
          <p:cNvSpPr txBox="1"/>
          <p:nvPr/>
        </p:nvSpPr>
        <p:spPr>
          <a:xfrm>
            <a:off x="956279" y="273777"/>
            <a:ext cx="2600890" cy="757130"/>
          </a:xfrm>
          <a:prstGeom prst="rect">
            <a:avLst/>
          </a:prstGeom>
          <a:noFill/>
        </p:spPr>
        <p:txBody>
          <a:bodyPr wrap="square">
            <a:spAutoFit/>
          </a:bodyPr>
          <a:lstStyle/>
          <a:p>
            <a:pPr lvl="0" defTabSz="533400">
              <a:lnSpc>
                <a:spcPct val="90000"/>
              </a:lnSpc>
              <a:spcBef>
                <a:spcPct val="0"/>
              </a:spcBef>
              <a:spcAft>
                <a:spcPct val="35000"/>
              </a:spcAft>
            </a:pPr>
            <a:r>
              <a:rPr lang="id-ID" altLang="ko-KR" sz="1600" b="0" kern="1200" noProof="1">
                <a:solidFill>
                  <a:schemeClr val="bg1"/>
                </a:solidFill>
                <a:latin typeface="Avenir Next LT Pro" panose="020B0504020202020204" pitchFamily="34" charset="0"/>
                <a:cs typeface="Arial" panose="020B0604020202020204" pitchFamily="34" charset="0"/>
              </a:rPr>
              <a:t>Peningkatan kualitas pelayanan kehidupan beragama</a:t>
            </a:r>
            <a:endParaRPr lang="id-ID" sz="1600" b="0" kern="1200" noProof="1">
              <a:solidFill>
                <a:schemeClr val="bg1"/>
              </a:solidFill>
              <a:latin typeface="Avenir Next LT Pro" panose="020B0504020202020204" pitchFamily="34" charset="0"/>
            </a:endParaRPr>
          </a:p>
        </p:txBody>
      </p:sp>
      <p:sp>
        <p:nvSpPr>
          <p:cNvPr id="46" name="Oval 45">
            <a:extLst>
              <a:ext uri="{FF2B5EF4-FFF2-40B4-BE49-F238E27FC236}">
                <a16:creationId xmlns:a16="http://schemas.microsoft.com/office/drawing/2014/main" id="{1AF2F07F-6C97-40DD-9C17-C745F5D460A2}"/>
              </a:ext>
            </a:extLst>
          </p:cNvPr>
          <p:cNvSpPr>
            <a:spLocks noChangeAspect="1"/>
          </p:cNvSpPr>
          <p:nvPr/>
        </p:nvSpPr>
        <p:spPr>
          <a:xfrm>
            <a:off x="-23977" y="19307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venir Next LT Pro" panose="020B0504020202020204" pitchFamily="34" charset="0"/>
              </a:rPr>
              <a:t>4</a:t>
            </a:r>
            <a:endParaRPr lang="id-ID" sz="3200" b="1" dirty="0">
              <a:latin typeface="Avenir Next LT Pro" panose="020B0504020202020204" pitchFamily="34" charset="0"/>
            </a:endParaRPr>
          </a:p>
        </p:txBody>
      </p:sp>
    </p:spTree>
    <p:extLst>
      <p:ext uri="{BB962C8B-B14F-4D97-AF65-F5344CB8AC3E}">
        <p14:creationId xmlns:p14="http://schemas.microsoft.com/office/powerpoint/2010/main" val="416908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745213" y="213379"/>
            <a:ext cx="8446787" cy="90179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1FB450C-501F-4BEF-8BAA-1ACE833EA90A}"/>
              </a:ext>
            </a:extLst>
          </p:cNvPr>
          <p:cNvCxnSpPr/>
          <p:nvPr/>
        </p:nvCxnSpPr>
        <p:spPr>
          <a:xfrm>
            <a:off x="621432" y="2654799"/>
            <a:ext cx="850392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A505DEC-E399-4EF9-9F0D-1261EEAE017D}"/>
              </a:ext>
            </a:extLst>
          </p:cNvPr>
          <p:cNvSpPr/>
          <p:nvPr/>
        </p:nvSpPr>
        <p:spPr>
          <a:xfrm>
            <a:off x="8023392" y="1281994"/>
            <a:ext cx="3630541" cy="394021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4"/>
              </a:solidFill>
            </a:endParaRPr>
          </a:p>
        </p:txBody>
      </p:sp>
      <p:sp>
        <p:nvSpPr>
          <p:cNvPr id="2" name="Text Placeholder 1"/>
          <p:cNvSpPr>
            <a:spLocks noGrp="1"/>
          </p:cNvSpPr>
          <p:nvPr>
            <p:ph type="body" sz="quarter" idx="4294967295"/>
          </p:nvPr>
        </p:nvSpPr>
        <p:spPr>
          <a:xfrm>
            <a:off x="8167607" y="1528417"/>
            <a:ext cx="3449324" cy="724247"/>
          </a:xfrm>
        </p:spPr>
        <p:txBody>
          <a:bodyPr>
            <a:noAutofit/>
          </a:bodyPr>
          <a:lstStyle/>
          <a:p>
            <a:pPr marL="0" indent="0" algn="l">
              <a:buNone/>
            </a:pPr>
            <a:r>
              <a:rPr lang="en-US" sz="2000" b="1" noProof="1">
                <a:solidFill>
                  <a:schemeClr val="accent1"/>
                </a:solidFill>
                <a:latin typeface="Avenir Next LT Pro" panose="020B0504020202020204" pitchFamily="34" charset="0"/>
              </a:rPr>
              <a:t>Penguatan Ekonomi Umat </a:t>
            </a:r>
            <a:r>
              <a:rPr lang="en-US" sz="2000" noProof="1">
                <a:solidFill>
                  <a:schemeClr val="accent1"/>
                </a:solidFill>
                <a:latin typeface="Avenir Next LT Pro" panose="020B0504020202020204" pitchFamily="34" charset="0"/>
              </a:rPr>
              <a:t>secara profesional, produktif, inklusif</a:t>
            </a:r>
            <a:endParaRPr lang="id-ID" sz="2000" noProof="1">
              <a:solidFill>
                <a:schemeClr val="accent1"/>
              </a:solidFill>
              <a:latin typeface="Avenir Next LT Pro" panose="020B0504020202020204" pitchFamily="34" charset="0"/>
            </a:endParaRPr>
          </a:p>
        </p:txBody>
      </p:sp>
      <p:sp>
        <p:nvSpPr>
          <p:cNvPr id="5" name="Diamond 4"/>
          <p:cNvSpPr/>
          <p:nvPr/>
        </p:nvSpPr>
        <p:spPr>
          <a:xfrm>
            <a:off x="1132384" y="2032388"/>
            <a:ext cx="1219200" cy="1219200"/>
          </a:xfrm>
          <a:prstGeom prst="diamond">
            <a:avLst/>
          </a:prstGeom>
          <a:solidFill>
            <a:schemeClr val="accent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Diamond 5"/>
          <p:cNvSpPr/>
          <p:nvPr/>
        </p:nvSpPr>
        <p:spPr>
          <a:xfrm>
            <a:off x="3532651" y="2038793"/>
            <a:ext cx="1219200" cy="1219200"/>
          </a:xfrm>
          <a:prstGeom prst="diamond">
            <a:avLst/>
          </a:prstGeom>
          <a:solidFill>
            <a:schemeClr val="accent4">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7" name="Diamond 6"/>
          <p:cNvSpPr/>
          <p:nvPr/>
        </p:nvSpPr>
        <p:spPr>
          <a:xfrm>
            <a:off x="5932917" y="2045199"/>
            <a:ext cx="1219200" cy="1219200"/>
          </a:xfrm>
          <a:prstGeom prst="diamond">
            <a:avLst/>
          </a:prstGeom>
          <a:solidFill>
            <a:schemeClr val="accent3">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3" name="Group 12"/>
          <p:cNvGrpSpPr/>
          <p:nvPr/>
        </p:nvGrpSpPr>
        <p:grpSpPr>
          <a:xfrm>
            <a:off x="2981904" y="3431342"/>
            <a:ext cx="2337571" cy="1317128"/>
            <a:chOff x="1472558" y="1010101"/>
            <a:chExt cx="2765965" cy="987845"/>
          </a:xfrm>
        </p:grpSpPr>
        <p:sp>
          <p:nvSpPr>
            <p:cNvPr id="14" name="TextBox 13"/>
            <p:cNvSpPr txBox="1"/>
            <p:nvPr/>
          </p:nvSpPr>
          <p:spPr>
            <a:xfrm>
              <a:off x="1472558" y="1443948"/>
              <a:ext cx="2765965" cy="553998"/>
            </a:xfrm>
            <a:prstGeom prst="rect">
              <a:avLst/>
            </a:prstGeom>
            <a:noFill/>
          </p:spPr>
          <p:txBody>
            <a:bodyPr wrap="square" rtlCol="0" anchor="ctr">
              <a:spAutoFit/>
            </a:bodyPr>
            <a:lstStyle/>
            <a:p>
              <a:pPr algn="ctr"/>
              <a:r>
                <a:rPr lang="nn-NO" altLang="ko-KR" sz="1400" noProof="1">
                  <a:solidFill>
                    <a:schemeClr val="tx1">
                      <a:lumMod val="75000"/>
                      <a:lumOff val="25000"/>
                    </a:schemeClr>
                  </a:solidFill>
                  <a:latin typeface="Avenir Next LT Pro" panose="020B0504020202020204" pitchFamily="34" charset="0"/>
                  <a:cs typeface="Arial" panose="020B0604020202020204" pitchFamily="34" charset="0"/>
                </a:rPr>
                <a:t>Pengelolaan dana haji secara profesional, transparan, dan akuntabel</a:t>
              </a:r>
            </a:p>
          </p:txBody>
        </p:sp>
        <p:sp>
          <p:nvSpPr>
            <p:cNvPr id="15" name="TextBox 14"/>
            <p:cNvSpPr txBox="1"/>
            <p:nvPr/>
          </p:nvSpPr>
          <p:spPr>
            <a:xfrm>
              <a:off x="1472558" y="1010101"/>
              <a:ext cx="2765965" cy="253915"/>
            </a:xfrm>
            <a:prstGeom prst="rect">
              <a:avLst/>
            </a:prstGeom>
            <a:noFill/>
          </p:spPr>
          <p:txBody>
            <a:bodyPr wrap="square" rtlCol="0" anchor="ctr">
              <a:spAutoFit/>
            </a:bodyPr>
            <a:lstStyle/>
            <a:p>
              <a:pPr algn="ctr"/>
              <a:r>
                <a:rPr lang="en-US" altLang="ko-KR" sz="1600" b="1" noProof="1">
                  <a:solidFill>
                    <a:schemeClr val="tx1">
                      <a:lumMod val="75000"/>
                      <a:lumOff val="25000"/>
                    </a:schemeClr>
                  </a:solidFill>
                  <a:latin typeface="Avenir Next LT Pro" panose="020B0504020202020204" pitchFamily="34" charset="0"/>
                  <a:cs typeface="Arial" panose="020B0604020202020204" pitchFamily="34" charset="0"/>
                </a:rPr>
                <a:t>Dana Haji</a:t>
              </a:r>
              <a:endParaRPr lang="ko-KR" altLang="en-US" sz="1600" b="1" noProof="1">
                <a:solidFill>
                  <a:schemeClr val="tx1">
                    <a:lumMod val="75000"/>
                    <a:lumOff val="25000"/>
                  </a:schemeClr>
                </a:solidFill>
                <a:latin typeface="Avenir Next LT Pro" panose="020B0504020202020204" pitchFamily="34" charset="0"/>
                <a:cs typeface="Arial" panose="020B0604020202020204" pitchFamily="34" charset="0"/>
              </a:endParaRPr>
            </a:p>
          </p:txBody>
        </p:sp>
      </p:grpSp>
      <p:grpSp>
        <p:nvGrpSpPr>
          <p:cNvPr id="16" name="Group 15"/>
          <p:cNvGrpSpPr/>
          <p:nvPr/>
        </p:nvGrpSpPr>
        <p:grpSpPr>
          <a:xfrm>
            <a:off x="573199" y="3431342"/>
            <a:ext cx="2337571" cy="1532569"/>
            <a:chOff x="1472558" y="1010101"/>
            <a:chExt cx="2765965" cy="1149426"/>
          </a:xfrm>
        </p:grpSpPr>
        <p:sp>
          <p:nvSpPr>
            <p:cNvPr id="17" name="TextBox 16"/>
            <p:cNvSpPr txBox="1"/>
            <p:nvPr/>
          </p:nvSpPr>
          <p:spPr>
            <a:xfrm>
              <a:off x="1472558" y="1282365"/>
              <a:ext cx="2765965" cy="877162"/>
            </a:xfrm>
            <a:prstGeom prst="rect">
              <a:avLst/>
            </a:prstGeom>
            <a:noFill/>
          </p:spPr>
          <p:txBody>
            <a:bodyPr wrap="square" rtlCol="0" anchor="ctr">
              <a:spAutoFit/>
            </a:bodyPr>
            <a:lstStyle/>
            <a:p>
              <a:pPr algn="ctr"/>
              <a:r>
                <a:rPr lang="en-US" altLang="ko-KR" sz="1400" noProof="1">
                  <a:solidFill>
                    <a:schemeClr val="tx1">
                      <a:lumMod val="75000"/>
                      <a:lumOff val="25000"/>
                    </a:schemeClr>
                  </a:solidFill>
                  <a:latin typeface="Avenir Next LT Pro" panose="020B0504020202020204" pitchFamily="34" charset="0"/>
                  <a:cs typeface="Arial" panose="020B0604020202020204" pitchFamily="34" charset="0"/>
                </a:rPr>
                <a:t>Pengelolaan dan pemberdayaan dana sosial keagamaan berperspektif Moderasi Beragama</a:t>
              </a:r>
              <a:endParaRPr lang="ko-KR" altLang="en-US" sz="1400" noProof="1">
                <a:solidFill>
                  <a:schemeClr val="tx1">
                    <a:lumMod val="75000"/>
                    <a:lumOff val="25000"/>
                  </a:schemeClr>
                </a:solidFill>
                <a:latin typeface="Avenir Next LT Pro" panose="020B0504020202020204" pitchFamily="34" charset="0"/>
                <a:cs typeface="Arial" panose="020B0604020202020204" pitchFamily="34" charset="0"/>
              </a:endParaRPr>
            </a:p>
          </p:txBody>
        </p:sp>
        <p:sp>
          <p:nvSpPr>
            <p:cNvPr id="18" name="TextBox 17"/>
            <p:cNvSpPr txBox="1"/>
            <p:nvPr/>
          </p:nvSpPr>
          <p:spPr>
            <a:xfrm>
              <a:off x="1472558" y="1010101"/>
              <a:ext cx="2765965" cy="253915"/>
            </a:xfrm>
            <a:prstGeom prst="rect">
              <a:avLst/>
            </a:prstGeom>
            <a:noFill/>
          </p:spPr>
          <p:txBody>
            <a:bodyPr wrap="square" rtlCol="0" anchor="ctr">
              <a:spAutoFit/>
            </a:bodyPr>
            <a:lstStyle/>
            <a:p>
              <a:pPr algn="ctr"/>
              <a:r>
                <a:rPr lang="en-US" altLang="ko-KR" sz="1600" b="1" noProof="1">
                  <a:solidFill>
                    <a:schemeClr val="tx1">
                      <a:lumMod val="75000"/>
                      <a:lumOff val="25000"/>
                    </a:schemeClr>
                  </a:solidFill>
                  <a:latin typeface="Avenir Next LT Pro" panose="020B0504020202020204" pitchFamily="34" charset="0"/>
                  <a:cs typeface="Arial" panose="020B0604020202020204" pitchFamily="34" charset="0"/>
                </a:rPr>
                <a:t>Dana Sosial</a:t>
              </a:r>
              <a:endParaRPr lang="ko-KR" altLang="en-US" sz="1600" b="1" noProof="1">
                <a:solidFill>
                  <a:schemeClr val="tx1">
                    <a:lumMod val="75000"/>
                    <a:lumOff val="25000"/>
                  </a:schemeClr>
                </a:solidFill>
                <a:latin typeface="Avenir Next LT Pro" panose="020B0504020202020204" pitchFamily="34" charset="0"/>
                <a:cs typeface="Arial" panose="020B0604020202020204" pitchFamily="34" charset="0"/>
              </a:endParaRPr>
            </a:p>
          </p:txBody>
        </p:sp>
      </p:grpSp>
      <p:grpSp>
        <p:nvGrpSpPr>
          <p:cNvPr id="19" name="Group 18"/>
          <p:cNvGrpSpPr/>
          <p:nvPr/>
        </p:nvGrpSpPr>
        <p:grpSpPr>
          <a:xfrm>
            <a:off x="5390611" y="3308232"/>
            <a:ext cx="2337571" cy="1440235"/>
            <a:chOff x="1472558" y="917769"/>
            <a:chExt cx="2765965" cy="1080176"/>
          </a:xfrm>
        </p:grpSpPr>
        <p:sp>
          <p:nvSpPr>
            <p:cNvPr id="20" name="TextBox 19"/>
            <p:cNvSpPr txBox="1"/>
            <p:nvPr/>
          </p:nvSpPr>
          <p:spPr>
            <a:xfrm>
              <a:off x="1472558" y="1443947"/>
              <a:ext cx="2765965" cy="553998"/>
            </a:xfrm>
            <a:prstGeom prst="rect">
              <a:avLst/>
            </a:prstGeom>
            <a:noFill/>
          </p:spPr>
          <p:txBody>
            <a:bodyPr wrap="square" rtlCol="0" anchor="ctr">
              <a:spAutoFit/>
            </a:bodyPr>
            <a:lstStyle/>
            <a:p>
              <a:pPr algn="ctr"/>
              <a:r>
                <a:rPr lang="nn-NO" altLang="ko-KR" sz="1400" noProof="1">
                  <a:solidFill>
                    <a:schemeClr val="tx1">
                      <a:lumMod val="75000"/>
                      <a:lumOff val="25000"/>
                    </a:schemeClr>
                  </a:solidFill>
                  <a:latin typeface="Avenir Next LT Pro" panose="020B0504020202020204" pitchFamily="34" charset="0"/>
                  <a:cs typeface="Arial" panose="020B0604020202020204" pitchFamily="34" charset="0"/>
                </a:rPr>
                <a:t>Pengembangan dan penguatan kelembagaan ekonomi umat</a:t>
              </a:r>
            </a:p>
          </p:txBody>
        </p:sp>
        <p:sp>
          <p:nvSpPr>
            <p:cNvPr id="21" name="TextBox 20"/>
            <p:cNvSpPr txBox="1"/>
            <p:nvPr/>
          </p:nvSpPr>
          <p:spPr>
            <a:xfrm>
              <a:off x="1472558" y="917769"/>
              <a:ext cx="2765965" cy="438581"/>
            </a:xfrm>
            <a:prstGeom prst="rect">
              <a:avLst/>
            </a:prstGeom>
            <a:noFill/>
          </p:spPr>
          <p:txBody>
            <a:bodyPr wrap="square" rtlCol="0" anchor="ctr">
              <a:spAutoFit/>
            </a:bodyPr>
            <a:lstStyle/>
            <a:p>
              <a:pPr algn="ctr"/>
              <a:r>
                <a:rPr lang="en-US" altLang="ko-KR" sz="1600" b="1" noProof="1">
                  <a:solidFill>
                    <a:schemeClr val="tx1">
                      <a:lumMod val="75000"/>
                      <a:lumOff val="25000"/>
                    </a:schemeClr>
                  </a:solidFill>
                  <a:latin typeface="Avenir Next LT Pro" panose="020B0504020202020204" pitchFamily="34" charset="0"/>
                  <a:cs typeface="Arial" panose="020B0604020202020204" pitchFamily="34" charset="0"/>
                </a:rPr>
                <a:t>Kelembagaan Ekonomi Umat</a:t>
              </a:r>
              <a:endParaRPr lang="ko-KR" altLang="en-US" sz="1600" b="1" noProof="1">
                <a:solidFill>
                  <a:schemeClr val="tx1">
                    <a:lumMod val="75000"/>
                    <a:lumOff val="25000"/>
                  </a:schemeClr>
                </a:solidFill>
                <a:latin typeface="Avenir Next LT Pro" panose="020B0504020202020204" pitchFamily="34" charset="0"/>
                <a:cs typeface="Arial" panose="020B0604020202020204" pitchFamily="34" charset="0"/>
              </a:endParaRPr>
            </a:p>
          </p:txBody>
        </p:sp>
      </p:grpSp>
      <p:sp>
        <p:nvSpPr>
          <p:cNvPr id="22" name="TextBox 21"/>
          <p:cNvSpPr txBox="1"/>
          <p:nvPr/>
        </p:nvSpPr>
        <p:spPr>
          <a:xfrm>
            <a:off x="4144915" y="362964"/>
            <a:ext cx="7472016" cy="584775"/>
          </a:xfrm>
          <a:prstGeom prst="rect">
            <a:avLst/>
          </a:prstGeom>
          <a:noFill/>
        </p:spPr>
        <p:txBody>
          <a:bodyPr wrap="square" rtlCol="0" anchor="ctr">
            <a:spAutoFit/>
          </a:bodyPr>
          <a:lstStyle/>
          <a:p>
            <a:r>
              <a:rPr lang="sv-SE" altLang="ko-KR" sz="1600" noProof="1">
                <a:solidFill>
                  <a:schemeClr val="tx1">
                    <a:lumMod val="75000"/>
                    <a:lumOff val="25000"/>
                  </a:schemeClr>
                </a:solidFill>
                <a:latin typeface="Avenir Next LT Pro" panose="020B0504020202020204" pitchFamily="34" charset="0"/>
                <a:cs typeface="Arial" panose="020B0604020202020204" pitchFamily="34" charset="0"/>
              </a:rPr>
              <a:t>Pengembangan ekonomi umat dan sumber daya keagamaan sebagai modal penguatan Moderasi Beragama</a:t>
            </a:r>
          </a:p>
        </p:txBody>
      </p:sp>
      <p:pic>
        <p:nvPicPr>
          <p:cNvPr id="8" name="Graphic 7" descr="Suburban scene">
            <a:extLst>
              <a:ext uri="{FF2B5EF4-FFF2-40B4-BE49-F238E27FC236}">
                <a16:creationId xmlns:a16="http://schemas.microsoft.com/office/drawing/2014/main" id="{0E1F0098-9804-4A87-AFB5-3C424469076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8127" y="2312846"/>
            <a:ext cx="640080" cy="640080"/>
          </a:xfrm>
          <a:prstGeom prst="rect">
            <a:avLst/>
          </a:prstGeom>
        </p:spPr>
      </p:pic>
      <p:pic>
        <p:nvPicPr>
          <p:cNvPr id="28" name="Graphic 27" descr="Philanthropy">
            <a:extLst>
              <a:ext uri="{FF2B5EF4-FFF2-40B4-BE49-F238E27FC236}">
                <a16:creationId xmlns:a16="http://schemas.microsoft.com/office/drawing/2014/main" id="{F8918A11-06F1-479A-9072-5A5BE326EAF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944" y="2307805"/>
            <a:ext cx="640080" cy="640080"/>
          </a:xfrm>
          <a:prstGeom prst="rect">
            <a:avLst/>
          </a:prstGeom>
        </p:spPr>
      </p:pic>
      <p:sp>
        <p:nvSpPr>
          <p:cNvPr id="32" name="TextBox 31">
            <a:extLst>
              <a:ext uri="{FF2B5EF4-FFF2-40B4-BE49-F238E27FC236}">
                <a16:creationId xmlns:a16="http://schemas.microsoft.com/office/drawing/2014/main" id="{A6A7CC00-9098-44C6-B17E-4878B0F5E0C1}"/>
              </a:ext>
            </a:extLst>
          </p:cNvPr>
          <p:cNvSpPr txBox="1"/>
          <p:nvPr/>
        </p:nvSpPr>
        <p:spPr>
          <a:xfrm>
            <a:off x="8167607" y="2405382"/>
            <a:ext cx="3223647" cy="2677656"/>
          </a:xfrm>
          <a:prstGeom prst="rect">
            <a:avLst/>
          </a:prstGeom>
          <a:noFill/>
        </p:spPr>
        <p:txBody>
          <a:bodyPr wrap="square" rtlCol="0" anchor="ctr">
            <a:spAutoFit/>
          </a:bodyPr>
          <a:lstStyle/>
          <a:p>
            <a:r>
              <a:rPr lang="sv-SE" altLang="ko-KR" sz="1400" noProof="1">
                <a:latin typeface="Avenir Next LT Pro" panose="020B0504020202020204" pitchFamily="34" charset="0"/>
                <a:cs typeface="Arial" panose="020B0604020202020204" pitchFamily="34" charset="0"/>
              </a:rPr>
              <a:t>Pengembangan ekonomi umat dan sumber daya keagamaan secara profesional agar dapat dimanfaatkan untuk sebaik-baik kemaslahatan masyarakat.</a:t>
            </a:r>
          </a:p>
          <a:p>
            <a:endParaRPr lang="en-US" altLang="ko-KR" sz="1400" noProof="1">
              <a:latin typeface="Avenir Next LT Pro" panose="020B0504020202020204" pitchFamily="34" charset="0"/>
              <a:cs typeface="Arial" panose="020B0604020202020204" pitchFamily="34" charset="0"/>
            </a:endParaRPr>
          </a:p>
          <a:p>
            <a:r>
              <a:rPr lang="en-US" altLang="ko-KR" sz="1400" noProof="1">
                <a:latin typeface="Avenir Next LT Pro" panose="020B0504020202020204" pitchFamily="34" charset="0"/>
                <a:cs typeface="Arial" panose="020B0604020202020204" pitchFamily="34" charset="0"/>
              </a:rPr>
              <a:t>Pengelolaan dan pemanfaatan sumber daya keagamaan secara profesional, produktif dan inklusif akan meningkatkan kesejahteraan umat dan berkontribusi bagi ekonomi nasional.</a:t>
            </a:r>
          </a:p>
        </p:txBody>
      </p:sp>
      <p:sp>
        <p:nvSpPr>
          <p:cNvPr id="3" name="TextBox 2">
            <a:extLst>
              <a:ext uri="{FF2B5EF4-FFF2-40B4-BE49-F238E27FC236}">
                <a16:creationId xmlns:a16="http://schemas.microsoft.com/office/drawing/2014/main" id="{F926A12E-C8C0-464D-ACDD-C9F1C2AC1673}"/>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a:solidFill>
                  <a:schemeClr val="bg1"/>
                </a:solidFill>
                <a:latin typeface="Arial" panose="020B0604020202020204" pitchFamily="34" charset="0"/>
                <a:cs typeface="Arial" panose="020B0604020202020204" pitchFamily="34" charset="0"/>
              </a:rPr>
              <a:t>24</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5E144AEA-3204-48D2-8171-89F977572D84}"/>
              </a:ext>
            </a:extLst>
          </p:cNvPr>
          <p:cNvSpPr txBox="1"/>
          <p:nvPr/>
        </p:nvSpPr>
        <p:spPr>
          <a:xfrm>
            <a:off x="631952" y="5521269"/>
            <a:ext cx="10984979" cy="830997"/>
          </a:xfrm>
          <a:prstGeom prst="rect">
            <a:avLst/>
          </a:prstGeom>
          <a:noFill/>
        </p:spPr>
        <p:txBody>
          <a:bodyPr wrap="square">
            <a:spAutoFit/>
          </a:bodyPr>
          <a:lstStyle/>
          <a:p>
            <a:pPr algn="just"/>
            <a:r>
              <a:rPr lang="en-US" sz="1600" noProof="1">
                <a:latin typeface="Avenir Next LT Pro" panose="020B0504020202020204" pitchFamily="34" charset="0"/>
                <a:ea typeface="Avenir Next Medium" charset="0"/>
                <a:cs typeface="Avenir Next Medium" charset="0"/>
              </a:rPr>
              <a:t>Moderasi Beragama adalah modal sosial bangsa Indonesia agar mendapatkan manfaat lebih besar dari iklim usaha yang sehat dan ramah investasi. Moderasi Beragama juga menjamin terpenuhinya hak umat beragama untuk menginternalisasikan nilai-nilai ajaran agama dalam praktik ekonomi dan perilaku bisnis di Indonesia.</a:t>
            </a:r>
          </a:p>
        </p:txBody>
      </p:sp>
      <p:pic>
        <p:nvPicPr>
          <p:cNvPr id="4" name="Picture 3"/>
          <p:cNvPicPr>
            <a:picLocks noChangeAspect="1"/>
          </p:cNvPicPr>
          <p:nvPr/>
        </p:nvPicPr>
        <p:blipFill rotWithShape="1">
          <a:blip r:embed="rId6"/>
          <a:srcRect l="36768" t="24069" r="34852" b="20020"/>
          <a:stretch/>
        </p:blipFill>
        <p:spPr>
          <a:xfrm>
            <a:off x="3889443" y="2405382"/>
            <a:ext cx="554190" cy="522316"/>
          </a:xfrm>
          <a:prstGeom prst="rect">
            <a:avLst/>
          </a:prstGeom>
        </p:spPr>
      </p:pic>
      <p:sp>
        <p:nvSpPr>
          <p:cNvPr id="34" name="Arrow: Pentagon 33">
            <a:extLst>
              <a:ext uri="{FF2B5EF4-FFF2-40B4-BE49-F238E27FC236}">
                <a16:creationId xmlns:a16="http://schemas.microsoft.com/office/drawing/2014/main" id="{77ECE43C-976C-47E6-9F9A-BE70F0F74A82}"/>
              </a:ext>
            </a:extLst>
          </p:cNvPr>
          <p:cNvSpPr/>
          <p:nvPr/>
        </p:nvSpPr>
        <p:spPr>
          <a:xfrm>
            <a:off x="-4" y="198194"/>
            <a:ext cx="4114800" cy="914400"/>
          </a:xfrm>
          <a:prstGeom prst="homePlate">
            <a:avLst>
              <a:gd name="adj" fmla="val 29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533400">
              <a:lnSpc>
                <a:spcPct val="90000"/>
              </a:lnSpc>
              <a:spcBef>
                <a:spcPct val="0"/>
              </a:spcBef>
              <a:spcAft>
                <a:spcPct val="35000"/>
              </a:spcAft>
            </a:pPr>
            <a:endParaRPr lang="id-ID" sz="1200" b="0" kern="1200" noProof="1">
              <a:solidFill>
                <a:schemeClr val="bg1"/>
              </a:solidFill>
              <a:latin typeface="Avenir Next LT Pro" panose="020B0504020202020204" pitchFamily="34" charset="0"/>
            </a:endParaRPr>
          </a:p>
        </p:txBody>
      </p:sp>
      <p:sp>
        <p:nvSpPr>
          <p:cNvPr id="35" name="TextBox 34">
            <a:extLst>
              <a:ext uri="{FF2B5EF4-FFF2-40B4-BE49-F238E27FC236}">
                <a16:creationId xmlns:a16="http://schemas.microsoft.com/office/drawing/2014/main" id="{1F374E06-3B9D-49F3-A1CD-4706F5D570D9}"/>
              </a:ext>
            </a:extLst>
          </p:cNvPr>
          <p:cNvSpPr txBox="1"/>
          <p:nvPr/>
        </p:nvSpPr>
        <p:spPr>
          <a:xfrm>
            <a:off x="936297" y="250163"/>
            <a:ext cx="2420148" cy="757130"/>
          </a:xfrm>
          <a:prstGeom prst="rect">
            <a:avLst/>
          </a:prstGeom>
          <a:noFill/>
        </p:spPr>
        <p:txBody>
          <a:bodyPr wrap="square">
            <a:spAutoFit/>
          </a:bodyPr>
          <a:lstStyle/>
          <a:p>
            <a:pPr lvl="0" defTabSz="533400">
              <a:lnSpc>
                <a:spcPct val="90000"/>
              </a:lnSpc>
              <a:spcBef>
                <a:spcPct val="0"/>
              </a:spcBef>
              <a:spcAft>
                <a:spcPct val="35000"/>
              </a:spcAft>
            </a:pPr>
            <a:r>
              <a:rPr lang="id-ID" altLang="ko-KR" sz="1600" b="0" kern="1200" noProof="1">
                <a:solidFill>
                  <a:schemeClr val="bg1"/>
                </a:solidFill>
                <a:latin typeface="Avenir Next LT Pro" panose="020B0504020202020204" pitchFamily="34" charset="0"/>
                <a:cs typeface="Arial" panose="020B0604020202020204" pitchFamily="34" charset="0"/>
              </a:rPr>
              <a:t>Pengembangan e</a:t>
            </a:r>
            <a:r>
              <a:rPr lang="en-US" altLang="ko-KR" sz="1600" b="0" kern="1200" noProof="1">
                <a:solidFill>
                  <a:schemeClr val="bg1"/>
                </a:solidFill>
                <a:latin typeface="Avenir Next LT Pro" panose="020B0504020202020204" pitchFamily="34" charset="0"/>
                <a:cs typeface="Arial" panose="020B0604020202020204" pitchFamily="34" charset="0"/>
              </a:rPr>
              <a:t>konomi </a:t>
            </a:r>
            <a:r>
              <a:rPr lang="id-ID" altLang="ko-KR" sz="1600" b="0" kern="1200" noProof="1">
                <a:solidFill>
                  <a:schemeClr val="bg1"/>
                </a:solidFill>
                <a:latin typeface="Avenir Next LT Pro" panose="020B0504020202020204" pitchFamily="34" charset="0"/>
                <a:cs typeface="Arial" panose="020B0604020202020204" pitchFamily="34" charset="0"/>
              </a:rPr>
              <a:t>dan sumber daya keagamaan</a:t>
            </a:r>
            <a:endParaRPr lang="id-ID" sz="1600" b="0" kern="1200" noProof="1">
              <a:solidFill>
                <a:schemeClr val="bg1"/>
              </a:solidFill>
              <a:latin typeface="Avenir Next LT Pro" panose="020B0504020202020204" pitchFamily="34" charset="0"/>
            </a:endParaRPr>
          </a:p>
        </p:txBody>
      </p:sp>
      <p:sp>
        <p:nvSpPr>
          <p:cNvPr id="37" name="Oval 36">
            <a:extLst>
              <a:ext uri="{FF2B5EF4-FFF2-40B4-BE49-F238E27FC236}">
                <a16:creationId xmlns:a16="http://schemas.microsoft.com/office/drawing/2014/main" id="{0AB4FD1F-18A8-463E-90E6-CD0DA38C7820}"/>
              </a:ext>
            </a:extLst>
          </p:cNvPr>
          <p:cNvSpPr>
            <a:spLocks noChangeAspect="1"/>
          </p:cNvSpPr>
          <p:nvPr/>
        </p:nvSpPr>
        <p:spPr>
          <a:xfrm>
            <a:off x="-23977" y="19307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venir Next LT Pro" panose="020B0504020202020204" pitchFamily="34" charset="0"/>
              </a:rPr>
              <a:t>5</a:t>
            </a:r>
            <a:endParaRPr lang="id-ID" sz="3200" b="1" dirty="0">
              <a:latin typeface="Avenir Next LT Pro" panose="020B0504020202020204" pitchFamily="34" charset="0"/>
            </a:endParaRPr>
          </a:p>
        </p:txBody>
      </p:sp>
    </p:spTree>
    <p:extLst>
      <p:ext uri="{BB962C8B-B14F-4D97-AF65-F5344CB8AC3E}">
        <p14:creationId xmlns:p14="http://schemas.microsoft.com/office/powerpoint/2010/main" val="2755900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47B79A-89EB-469F-BBA5-A30820A7A1C6}"/>
              </a:ext>
            </a:extLst>
          </p:cNvPr>
          <p:cNvSpPr txBox="1"/>
          <p:nvPr/>
        </p:nvSpPr>
        <p:spPr>
          <a:xfrm>
            <a:off x="2606389" y="3291348"/>
            <a:ext cx="3680436" cy="523220"/>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Landasan hukum dan </a:t>
            </a:r>
            <a:r>
              <a:rPr lang="id-ID" altLang="ko-KR" sz="1400" noProof="1">
                <a:latin typeface="Avenir Next LT Pro" panose="020B0504020202020204" pitchFamily="34" charset="0"/>
                <a:cs typeface="Arial" panose="020B0604020202020204" pitchFamily="34" charset="0"/>
              </a:rPr>
              <a:t>urgensi </a:t>
            </a:r>
            <a:r>
              <a:rPr lang="en-US" altLang="ko-KR" sz="1400" noProof="1">
                <a:latin typeface="Avenir Next LT Pro" panose="020B0504020202020204" pitchFamily="34" charset="0"/>
                <a:cs typeface="Arial" panose="020B0604020202020204" pitchFamily="34" charset="0"/>
              </a:rPr>
              <a:t>Moderasi Beragama</a:t>
            </a:r>
            <a:r>
              <a:rPr lang="id-ID" altLang="ko-KR" sz="1400" noProof="1">
                <a:latin typeface="Avenir Next LT Pro" panose="020B0504020202020204" pitchFamily="34" charset="0"/>
                <a:cs typeface="Arial" panose="020B0604020202020204" pitchFamily="34" charset="0"/>
              </a:rPr>
              <a:t> di Indonesia</a:t>
            </a:r>
            <a:endParaRPr lang="en-US" altLang="ko-KR" sz="1400" noProof="1">
              <a:latin typeface="Avenir Next LT Pro" panose="020B05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799155D-BBB0-47AB-B5FF-45A877E76BD1}"/>
              </a:ext>
            </a:extLst>
          </p:cNvPr>
          <p:cNvSpPr txBox="1"/>
          <p:nvPr/>
        </p:nvSpPr>
        <p:spPr>
          <a:xfrm>
            <a:off x="2560618" y="2460351"/>
            <a:ext cx="4213656" cy="769441"/>
          </a:xfrm>
          <a:prstGeom prst="rect">
            <a:avLst/>
          </a:prstGeom>
          <a:noFill/>
        </p:spPr>
        <p:txBody>
          <a:bodyPr wrap="square" rtlCol="0">
            <a:spAutoFit/>
          </a:bodyPr>
          <a:lstStyle/>
          <a:p>
            <a:r>
              <a:rPr lang="en-US" altLang="ko-KR" sz="4400" b="1" noProof="1">
                <a:solidFill>
                  <a:schemeClr val="tx1">
                    <a:lumMod val="75000"/>
                    <a:lumOff val="25000"/>
                  </a:schemeClr>
                </a:solidFill>
                <a:latin typeface="Avenir Next LT Pro" panose="020B0504020202020204" pitchFamily="34" charset="0"/>
                <a:cs typeface="Arial" panose="020B0604020202020204" pitchFamily="34" charset="0"/>
              </a:rPr>
              <a:t>Pendahuluan</a:t>
            </a:r>
          </a:p>
        </p:txBody>
      </p:sp>
      <p:sp>
        <p:nvSpPr>
          <p:cNvPr id="4" name="TextBox 3">
            <a:extLst>
              <a:ext uri="{FF2B5EF4-FFF2-40B4-BE49-F238E27FC236}">
                <a16:creationId xmlns:a16="http://schemas.microsoft.com/office/drawing/2014/main" id="{FE6BF5BB-7A47-4836-A900-6EE949321434}"/>
              </a:ext>
            </a:extLst>
          </p:cNvPr>
          <p:cNvSpPr txBox="1"/>
          <p:nvPr/>
        </p:nvSpPr>
        <p:spPr>
          <a:xfrm>
            <a:off x="10919100" y="5858653"/>
            <a:ext cx="525773" cy="830997"/>
          </a:xfrm>
          <a:prstGeom prst="rect">
            <a:avLst/>
          </a:prstGeom>
          <a:noFill/>
        </p:spPr>
        <p:txBody>
          <a:bodyPr wrap="square">
            <a:spAutoFit/>
          </a:bodyPr>
          <a:lstStyle/>
          <a:p>
            <a:pPr algn="r"/>
            <a:r>
              <a:rPr lang="en-US" sz="4800" b="1" dirty="0">
                <a:solidFill>
                  <a:schemeClr val="accent1">
                    <a:alpha val="30000"/>
                  </a:schemeClr>
                </a:solidFill>
                <a:latin typeface="Avenir Next LT Pro" panose="020B0504020202020204" pitchFamily="34" charset="0"/>
              </a:rPr>
              <a:t>3</a:t>
            </a:r>
          </a:p>
        </p:txBody>
      </p:sp>
    </p:spTree>
    <p:extLst>
      <p:ext uri="{BB962C8B-B14F-4D97-AF65-F5344CB8AC3E}">
        <p14:creationId xmlns:p14="http://schemas.microsoft.com/office/powerpoint/2010/main" val="1186490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1224496" y="4047526"/>
            <a:ext cx="7729182" cy="830997"/>
          </a:xfrm>
          <a:prstGeom prst="rect">
            <a:avLst/>
          </a:prstGeom>
          <a:noFill/>
        </p:spPr>
        <p:txBody>
          <a:bodyPr wrap="square" rtlCol="0" anchor="ctr">
            <a:spAutoFit/>
          </a:bodyPr>
          <a:lstStyle/>
          <a:p>
            <a:r>
              <a:rPr lang="en-US" altLang="ko-KR" sz="4800" dirty="0" err="1">
                <a:solidFill>
                  <a:schemeClr val="accent1"/>
                </a:solidFill>
                <a:latin typeface="Arial" panose="020B0604020202020204" pitchFamily="34" charset="0"/>
                <a:cs typeface="Arial" panose="020B0604020202020204" pitchFamily="34" charset="0"/>
              </a:rPr>
              <a:t>Terima</a:t>
            </a:r>
            <a:r>
              <a:rPr lang="en-US" altLang="ko-KR" sz="4800" dirty="0">
                <a:solidFill>
                  <a:schemeClr val="accent1"/>
                </a:solidFill>
                <a:latin typeface="Arial" panose="020B0604020202020204" pitchFamily="34" charset="0"/>
                <a:cs typeface="Arial" panose="020B0604020202020204" pitchFamily="34" charset="0"/>
              </a:rPr>
              <a:t> Kasih</a:t>
            </a:r>
            <a:endParaRPr lang="ko-KR" altLang="en-US" sz="4800" dirty="0">
              <a:solidFill>
                <a:schemeClr val="accent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1224442" y="4804938"/>
            <a:ext cx="3138552" cy="338554"/>
          </a:xfrm>
          <a:prstGeom prst="rect">
            <a:avLst/>
          </a:prstGeom>
          <a:noFill/>
        </p:spPr>
        <p:txBody>
          <a:bodyPr wrap="square" rtlCol="0" anchor="ctr">
            <a:spAutoFit/>
          </a:bodyPr>
          <a:lstStyle/>
          <a:p>
            <a:r>
              <a:rPr lang="en-US" altLang="ko-KR" sz="1600" dirty="0">
                <a:solidFill>
                  <a:schemeClr val="accent1"/>
                </a:solidFill>
                <a:latin typeface="Arial" panose="020B0604020202020204" pitchFamily="34" charset="0"/>
                <a:cs typeface="Arial" panose="020B0604020202020204" pitchFamily="34" charset="0"/>
              </a:rPr>
              <a:t>@Kementerian Agama 2020</a:t>
            </a:r>
            <a:endParaRPr lang="ko-KR" altLang="en-US" sz="1600" dirty="0">
              <a:solidFill>
                <a:schemeClr val="accent1"/>
              </a:solidFill>
              <a:latin typeface="Arial" panose="020B0604020202020204" pitchFamily="34" charset="0"/>
              <a:cs typeface="Arial" panose="020B0604020202020204" pitchFamily="34" charset="0"/>
            </a:endParaRPr>
          </a:p>
        </p:txBody>
      </p:sp>
      <p:grpSp>
        <p:nvGrpSpPr>
          <p:cNvPr id="69" name="Group 68">
            <a:extLst>
              <a:ext uri="{FF2B5EF4-FFF2-40B4-BE49-F238E27FC236}">
                <a16:creationId xmlns:a16="http://schemas.microsoft.com/office/drawing/2014/main" id="{F540098C-3E54-4706-BAEA-D6C79F58EC30}"/>
              </a:ext>
            </a:extLst>
          </p:cNvPr>
          <p:cNvGrpSpPr/>
          <p:nvPr/>
        </p:nvGrpSpPr>
        <p:grpSpPr>
          <a:xfrm>
            <a:off x="850170" y="4433551"/>
            <a:ext cx="10267188" cy="2109978"/>
            <a:chOff x="-491345" y="1077822"/>
            <a:chExt cx="10267188" cy="2109978"/>
          </a:xfrm>
        </p:grpSpPr>
        <p:pic>
          <p:nvPicPr>
            <p:cNvPr id="70" name="Picture 69">
              <a:extLst>
                <a:ext uri="{FF2B5EF4-FFF2-40B4-BE49-F238E27FC236}">
                  <a16:creationId xmlns:a16="http://schemas.microsoft.com/office/drawing/2014/main" id="{A5194D3B-D1CA-4428-87A5-66DDAD7613DA}"/>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71" name="Freeform: Shape 70">
              <a:extLst>
                <a:ext uri="{FF2B5EF4-FFF2-40B4-BE49-F238E27FC236}">
                  <a16:creationId xmlns:a16="http://schemas.microsoft.com/office/drawing/2014/main" id="{E66797F0-08A3-4DB8-9973-096BB6D7B6A4}"/>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a:p>
          </p:txBody>
        </p:sp>
        <p:pic>
          <p:nvPicPr>
            <p:cNvPr id="72" name="Picture 71">
              <a:extLst>
                <a:ext uri="{FF2B5EF4-FFF2-40B4-BE49-F238E27FC236}">
                  <a16:creationId xmlns:a16="http://schemas.microsoft.com/office/drawing/2014/main" id="{D93DCA02-D73F-4295-87AD-39B76658E001}"/>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73" name="Freeform: Shape 72">
              <a:extLst>
                <a:ext uri="{FF2B5EF4-FFF2-40B4-BE49-F238E27FC236}">
                  <a16:creationId xmlns:a16="http://schemas.microsoft.com/office/drawing/2014/main" id="{196C36C3-3D15-4B71-92DF-1084BFC65207}"/>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74" name="Picture 73">
              <a:extLst>
                <a:ext uri="{FF2B5EF4-FFF2-40B4-BE49-F238E27FC236}">
                  <a16:creationId xmlns:a16="http://schemas.microsoft.com/office/drawing/2014/main" id="{CF21EB16-4619-425A-B4B6-BE50A16B0488}"/>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5" name="Freeform: Shape 74">
              <a:extLst>
                <a:ext uri="{FF2B5EF4-FFF2-40B4-BE49-F238E27FC236}">
                  <a16:creationId xmlns:a16="http://schemas.microsoft.com/office/drawing/2014/main" id="{F178C327-54F5-4758-AD02-8EDD29ED888A}"/>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6" name="Picture 75">
              <a:extLst>
                <a:ext uri="{FF2B5EF4-FFF2-40B4-BE49-F238E27FC236}">
                  <a16:creationId xmlns:a16="http://schemas.microsoft.com/office/drawing/2014/main" id="{B8EC31D9-2F80-4885-914C-473E2B3E6730}"/>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7" name="Freeform: Shape 76">
              <a:extLst>
                <a:ext uri="{FF2B5EF4-FFF2-40B4-BE49-F238E27FC236}">
                  <a16:creationId xmlns:a16="http://schemas.microsoft.com/office/drawing/2014/main" id="{80F6DF88-323D-40ED-AD21-82110FE69FD5}"/>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8" name="Picture 77">
              <a:extLst>
                <a:ext uri="{FF2B5EF4-FFF2-40B4-BE49-F238E27FC236}">
                  <a16:creationId xmlns:a16="http://schemas.microsoft.com/office/drawing/2014/main" id="{A6E31EBC-F938-4FEC-9C93-66887651B0DB}"/>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9" name="Freeform: Shape 78">
              <a:extLst>
                <a:ext uri="{FF2B5EF4-FFF2-40B4-BE49-F238E27FC236}">
                  <a16:creationId xmlns:a16="http://schemas.microsoft.com/office/drawing/2014/main" id="{A84F9EBE-BBC7-4010-A832-B1E242EC3DA5}"/>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0" name="Picture 79">
              <a:extLst>
                <a:ext uri="{FF2B5EF4-FFF2-40B4-BE49-F238E27FC236}">
                  <a16:creationId xmlns:a16="http://schemas.microsoft.com/office/drawing/2014/main" id="{AB261D36-E655-4DBD-ACAD-36EE75DB30FE}"/>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1" name="Freeform: Shape 80">
              <a:extLst>
                <a:ext uri="{FF2B5EF4-FFF2-40B4-BE49-F238E27FC236}">
                  <a16:creationId xmlns:a16="http://schemas.microsoft.com/office/drawing/2014/main" id="{9BD48543-840B-4560-B91E-55FA45DCFAA1}"/>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2" name="Picture 81">
              <a:extLst>
                <a:ext uri="{FF2B5EF4-FFF2-40B4-BE49-F238E27FC236}">
                  <a16:creationId xmlns:a16="http://schemas.microsoft.com/office/drawing/2014/main" id="{C239A03A-73A6-4EFC-BCC0-0E4D09E74592}"/>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3" name="Freeform: Shape 82">
              <a:extLst>
                <a:ext uri="{FF2B5EF4-FFF2-40B4-BE49-F238E27FC236}">
                  <a16:creationId xmlns:a16="http://schemas.microsoft.com/office/drawing/2014/main" id="{57EB1A3D-7B9C-411E-9E2D-95DEBD7FB529}"/>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4" name="Picture 83">
              <a:extLst>
                <a:ext uri="{FF2B5EF4-FFF2-40B4-BE49-F238E27FC236}">
                  <a16:creationId xmlns:a16="http://schemas.microsoft.com/office/drawing/2014/main" id="{BBA56A83-867B-43D6-8B5B-933AED08851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5" name="Freeform: Shape 84">
              <a:extLst>
                <a:ext uri="{FF2B5EF4-FFF2-40B4-BE49-F238E27FC236}">
                  <a16:creationId xmlns:a16="http://schemas.microsoft.com/office/drawing/2014/main" id="{01BB1052-89B9-42CD-B027-879A546A759F}"/>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6" name="Picture 85">
              <a:extLst>
                <a:ext uri="{FF2B5EF4-FFF2-40B4-BE49-F238E27FC236}">
                  <a16:creationId xmlns:a16="http://schemas.microsoft.com/office/drawing/2014/main" id="{3535E951-889B-4EEA-A59F-DED3DE414A8B}"/>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7" name="Freeform: Shape 86">
              <a:extLst>
                <a:ext uri="{FF2B5EF4-FFF2-40B4-BE49-F238E27FC236}">
                  <a16:creationId xmlns:a16="http://schemas.microsoft.com/office/drawing/2014/main" id="{5C2A548C-158E-41CE-9CF5-C9415ABAE173}"/>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8" name="Picture 87">
              <a:extLst>
                <a:ext uri="{FF2B5EF4-FFF2-40B4-BE49-F238E27FC236}">
                  <a16:creationId xmlns:a16="http://schemas.microsoft.com/office/drawing/2014/main" id="{450D6D27-8D48-4543-8938-D6FB8BE87B18}"/>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9" name="Freeform: Shape 88">
              <a:extLst>
                <a:ext uri="{FF2B5EF4-FFF2-40B4-BE49-F238E27FC236}">
                  <a16:creationId xmlns:a16="http://schemas.microsoft.com/office/drawing/2014/main" id="{366D1909-FD92-4B54-A11C-190FEA0B4DCC}"/>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90" name="Picture 89">
              <a:extLst>
                <a:ext uri="{FF2B5EF4-FFF2-40B4-BE49-F238E27FC236}">
                  <a16:creationId xmlns:a16="http://schemas.microsoft.com/office/drawing/2014/main" id="{1B15304F-05C5-43CD-9555-512E23D7A587}"/>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91" name="Freeform: Shape 90">
              <a:extLst>
                <a:ext uri="{FF2B5EF4-FFF2-40B4-BE49-F238E27FC236}">
                  <a16:creationId xmlns:a16="http://schemas.microsoft.com/office/drawing/2014/main" id="{21EDB4EE-C482-4B18-97F6-BA6AF17AD615}"/>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874B8A8-1303-4141-BD7F-7B488A3917EC}"/>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06E05BC-23E5-4AE9-A57D-F0A576F836B4}"/>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A7E0939-7CA5-4849-B4DB-2ACF38950096}"/>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7FE98F5-3A0D-4480-81C0-7F99108412C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937BEDE-3639-49E8-9DE0-126440820F38}"/>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AF239D8-3E8A-4FAC-B11A-5B39F3C4C6BA}"/>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97D9A15-0C9A-4BE1-BF76-FDAA810AC040}"/>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19994E2-4CBD-4391-9C17-BC1F3D4BF4C0}"/>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555EB5C-68F7-4A4E-9D17-DA23B8BAA343}"/>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360C959-0306-4564-9021-8AF1580FED2E}"/>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F422019-0BA4-4C80-84FD-2071A780A9D4}"/>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D38FA32-B6EB-4965-8811-3FE94C22D086}"/>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41AA834-87BC-4A69-BD6E-6DCA8472FDE4}"/>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0F7FDC4-F83D-47A4-A037-EA54BAAACA24}"/>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0165645-2909-40F8-8D6F-D0ABE52F9412}"/>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A876C30-FE7C-47E9-8AD0-754F4BF7A7B7}"/>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254BA12-4D90-464A-A097-D97F73FD9014}"/>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EA24356-D814-496C-BDE8-422CCD37A1A8}"/>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A85B956-EAE4-47BA-AB21-4F2863D7B77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7883F13-AF8E-4E55-9017-FB7EA82B424B}"/>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49A35FB-0187-45A6-8FFB-A18E41E2A50E}"/>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9D8B7FC6-D782-4C26-84BF-2CDC76749FD2}"/>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6D496E20-B51D-49F8-969A-20EB98DB7C0F}"/>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3005EF1-648B-4106-8E05-2A7A74664480}"/>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1410CA0-0A45-4292-B943-B248CFCA1D82}"/>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19417809-4EF8-4B78-B57C-585FAF5D3050}"/>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04E9B19-A1F4-4906-8305-6FAF96866610}"/>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90ACF1E-45A9-4303-AFE2-06F2977C2EC7}"/>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2016B6-4A3A-497F-8384-09A034B329FE}"/>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121" name="Heart 17">
            <a:extLst>
              <a:ext uri="{FF2B5EF4-FFF2-40B4-BE49-F238E27FC236}">
                <a16:creationId xmlns:a16="http://schemas.microsoft.com/office/drawing/2014/main" id="{04CEA551-EA48-4163-8326-0AF35A304AE0}"/>
              </a:ext>
            </a:extLst>
          </p:cNvPr>
          <p:cNvSpPr/>
          <p:nvPr/>
        </p:nvSpPr>
        <p:spPr>
          <a:xfrm>
            <a:off x="8382859" y="4975144"/>
            <a:ext cx="365760" cy="36576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2" name="Oval 25">
            <a:extLst>
              <a:ext uri="{FF2B5EF4-FFF2-40B4-BE49-F238E27FC236}">
                <a16:creationId xmlns:a16="http://schemas.microsoft.com/office/drawing/2014/main" id="{6087353D-AB83-4BF0-ACDF-C82862093042}"/>
              </a:ext>
            </a:extLst>
          </p:cNvPr>
          <p:cNvSpPr>
            <a:spLocks noChangeAspect="1"/>
          </p:cNvSpPr>
          <p:nvPr/>
        </p:nvSpPr>
        <p:spPr>
          <a:xfrm>
            <a:off x="8953678" y="5289685"/>
            <a:ext cx="365264" cy="365760"/>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3" name="Freeform 108">
            <a:extLst>
              <a:ext uri="{FF2B5EF4-FFF2-40B4-BE49-F238E27FC236}">
                <a16:creationId xmlns:a16="http://schemas.microsoft.com/office/drawing/2014/main" id="{0C7D1860-C352-4196-B5B8-0DD999B4DF0B}"/>
              </a:ext>
            </a:extLst>
          </p:cNvPr>
          <p:cNvSpPr>
            <a:spLocks noChangeAspect="1"/>
          </p:cNvSpPr>
          <p:nvPr/>
        </p:nvSpPr>
        <p:spPr>
          <a:xfrm>
            <a:off x="6675056" y="5295324"/>
            <a:ext cx="365760" cy="365760"/>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Parallelogram 15">
            <a:extLst>
              <a:ext uri="{FF2B5EF4-FFF2-40B4-BE49-F238E27FC236}">
                <a16:creationId xmlns:a16="http://schemas.microsoft.com/office/drawing/2014/main" id="{7F8B9B5C-0566-48A5-A828-8B250E3AE2E8}"/>
              </a:ext>
            </a:extLst>
          </p:cNvPr>
          <p:cNvSpPr>
            <a:spLocks noChangeAspect="1"/>
          </p:cNvSpPr>
          <p:nvPr/>
        </p:nvSpPr>
        <p:spPr>
          <a:xfrm rot="16200000">
            <a:off x="8373272" y="5600894"/>
            <a:ext cx="365760" cy="365760"/>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5" name="Rectangle 9">
            <a:extLst>
              <a:ext uri="{FF2B5EF4-FFF2-40B4-BE49-F238E27FC236}">
                <a16:creationId xmlns:a16="http://schemas.microsoft.com/office/drawing/2014/main" id="{3104EEEF-E912-412E-A448-F404752E11EB}"/>
              </a:ext>
            </a:extLst>
          </p:cNvPr>
          <p:cNvSpPr>
            <a:spLocks noChangeAspect="1"/>
          </p:cNvSpPr>
          <p:nvPr/>
        </p:nvSpPr>
        <p:spPr>
          <a:xfrm>
            <a:off x="7246684" y="4958615"/>
            <a:ext cx="365760" cy="36576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Rectangle 130">
            <a:extLst>
              <a:ext uri="{FF2B5EF4-FFF2-40B4-BE49-F238E27FC236}">
                <a16:creationId xmlns:a16="http://schemas.microsoft.com/office/drawing/2014/main" id="{9C4B102B-10BB-4D8E-946A-39ABE0BDCEC6}"/>
              </a:ext>
            </a:extLst>
          </p:cNvPr>
          <p:cNvSpPr>
            <a:spLocks noChangeAspect="1"/>
          </p:cNvSpPr>
          <p:nvPr/>
        </p:nvSpPr>
        <p:spPr>
          <a:xfrm>
            <a:off x="7820599" y="5952121"/>
            <a:ext cx="365760" cy="36576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27" name="Graphic 126" descr="Handshake">
            <a:extLst>
              <a:ext uri="{FF2B5EF4-FFF2-40B4-BE49-F238E27FC236}">
                <a16:creationId xmlns:a16="http://schemas.microsoft.com/office/drawing/2014/main" id="{CF9BF1D8-573A-4F51-8ED7-9ABC985AEAC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25988" y="4556891"/>
            <a:ext cx="548640" cy="548640"/>
          </a:xfrm>
          <a:prstGeom prst="rect">
            <a:avLst/>
          </a:prstGeom>
        </p:spPr>
      </p:pic>
      <p:pic>
        <p:nvPicPr>
          <p:cNvPr id="128" name="Graphic 127" descr="Target Audience">
            <a:extLst>
              <a:ext uri="{FF2B5EF4-FFF2-40B4-BE49-F238E27FC236}">
                <a16:creationId xmlns:a16="http://schemas.microsoft.com/office/drawing/2014/main" id="{826E42F6-4806-42D1-BCD9-8CC8BE404BEE}"/>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14402" y="5210702"/>
            <a:ext cx="548640" cy="548640"/>
          </a:xfrm>
          <a:prstGeom prst="rect">
            <a:avLst/>
          </a:prstGeom>
        </p:spPr>
      </p:pic>
      <p:pic>
        <p:nvPicPr>
          <p:cNvPr id="129" name="Graphic 128" descr="Megaphone1">
            <a:extLst>
              <a:ext uri="{FF2B5EF4-FFF2-40B4-BE49-F238E27FC236}">
                <a16:creationId xmlns:a16="http://schemas.microsoft.com/office/drawing/2014/main" id="{5E1D9FFD-18A0-46FC-9BF6-A10AE424D841}"/>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10958" y="5563317"/>
            <a:ext cx="457200" cy="457200"/>
          </a:xfrm>
          <a:prstGeom prst="rect">
            <a:avLst/>
          </a:prstGeom>
        </p:spPr>
      </p:pic>
      <p:sp>
        <p:nvSpPr>
          <p:cNvPr id="2" name="Heart 17">
            <a:extLst>
              <a:ext uri="{FF2B5EF4-FFF2-40B4-BE49-F238E27FC236}">
                <a16:creationId xmlns:a16="http://schemas.microsoft.com/office/drawing/2014/main" id="{FFE0508A-29D1-4ADF-9656-5D34FCC72C61}"/>
              </a:ext>
            </a:extLst>
          </p:cNvPr>
          <p:cNvSpPr/>
          <p:nvPr/>
        </p:nvSpPr>
        <p:spPr>
          <a:xfrm>
            <a:off x="8402645" y="5011852"/>
            <a:ext cx="365760" cy="36576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 name="Oval 25">
            <a:extLst>
              <a:ext uri="{FF2B5EF4-FFF2-40B4-BE49-F238E27FC236}">
                <a16:creationId xmlns:a16="http://schemas.microsoft.com/office/drawing/2014/main" id="{E1C840BF-822D-4C07-A3C4-E8EEB87B53A7}"/>
              </a:ext>
            </a:extLst>
          </p:cNvPr>
          <p:cNvSpPr>
            <a:spLocks noChangeAspect="1"/>
          </p:cNvSpPr>
          <p:nvPr/>
        </p:nvSpPr>
        <p:spPr>
          <a:xfrm>
            <a:off x="8973464" y="5326393"/>
            <a:ext cx="365264" cy="365760"/>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Freeform 108">
            <a:extLst>
              <a:ext uri="{FF2B5EF4-FFF2-40B4-BE49-F238E27FC236}">
                <a16:creationId xmlns:a16="http://schemas.microsoft.com/office/drawing/2014/main" id="{9F25B1D6-35D4-40F6-91D0-431B9CB613E1}"/>
              </a:ext>
            </a:extLst>
          </p:cNvPr>
          <p:cNvSpPr>
            <a:spLocks noChangeAspect="1"/>
          </p:cNvSpPr>
          <p:nvPr/>
        </p:nvSpPr>
        <p:spPr>
          <a:xfrm>
            <a:off x="6694842" y="5332032"/>
            <a:ext cx="365760" cy="365760"/>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Parallelogram 15">
            <a:extLst>
              <a:ext uri="{FF2B5EF4-FFF2-40B4-BE49-F238E27FC236}">
                <a16:creationId xmlns:a16="http://schemas.microsoft.com/office/drawing/2014/main" id="{4890F6F8-D4CC-4FFB-80BE-A7C8AB50A388}"/>
              </a:ext>
            </a:extLst>
          </p:cNvPr>
          <p:cNvSpPr>
            <a:spLocks noChangeAspect="1"/>
          </p:cNvSpPr>
          <p:nvPr/>
        </p:nvSpPr>
        <p:spPr>
          <a:xfrm rot="16200000">
            <a:off x="8393058" y="5637602"/>
            <a:ext cx="365760" cy="365760"/>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Rectangle 9">
            <a:extLst>
              <a:ext uri="{FF2B5EF4-FFF2-40B4-BE49-F238E27FC236}">
                <a16:creationId xmlns:a16="http://schemas.microsoft.com/office/drawing/2014/main" id="{7E817B8F-3027-45A4-8352-36D381D2BB22}"/>
              </a:ext>
            </a:extLst>
          </p:cNvPr>
          <p:cNvSpPr>
            <a:spLocks noChangeAspect="1"/>
          </p:cNvSpPr>
          <p:nvPr/>
        </p:nvSpPr>
        <p:spPr>
          <a:xfrm>
            <a:off x="7266470" y="4995323"/>
            <a:ext cx="365760" cy="36576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Rectangle 130">
            <a:extLst>
              <a:ext uri="{FF2B5EF4-FFF2-40B4-BE49-F238E27FC236}">
                <a16:creationId xmlns:a16="http://schemas.microsoft.com/office/drawing/2014/main" id="{71731D9F-C6B1-42ED-ACE1-5581FE9B65F7}"/>
              </a:ext>
            </a:extLst>
          </p:cNvPr>
          <p:cNvSpPr>
            <a:spLocks noChangeAspect="1"/>
          </p:cNvSpPr>
          <p:nvPr/>
        </p:nvSpPr>
        <p:spPr>
          <a:xfrm>
            <a:off x="7840385" y="5988829"/>
            <a:ext cx="365760" cy="36576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0" name="Graphic 9" descr="Handshake">
            <a:extLst>
              <a:ext uri="{FF2B5EF4-FFF2-40B4-BE49-F238E27FC236}">
                <a16:creationId xmlns:a16="http://schemas.microsoft.com/office/drawing/2014/main" id="{457D8478-CB1A-4D55-98C3-092A56D2011F}"/>
              </a:ext>
            </a:extLst>
          </p:cNvPr>
          <p:cNvPicPr>
            <a:picLocks noChangeAspect="1"/>
          </p:cNvPicPr>
          <p:nvPr/>
        </p:nvPicPr>
        <p:blipFill>
          <a:blip r:embed="rId19" cstate="hq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45774" y="4593599"/>
            <a:ext cx="548640" cy="548640"/>
          </a:xfrm>
          <a:prstGeom prst="rect">
            <a:avLst/>
          </a:prstGeom>
        </p:spPr>
      </p:pic>
      <p:pic>
        <p:nvPicPr>
          <p:cNvPr id="11" name="Graphic 10" descr="Target Audience">
            <a:extLst>
              <a:ext uri="{FF2B5EF4-FFF2-40B4-BE49-F238E27FC236}">
                <a16:creationId xmlns:a16="http://schemas.microsoft.com/office/drawing/2014/main" id="{F395FD84-24A3-4466-A829-5C751691FB34}"/>
              </a:ext>
            </a:extLst>
          </p:cNvPr>
          <p:cNvPicPr>
            <a:picLocks noChangeAspect="1"/>
          </p:cNvPicPr>
          <p:nvPr/>
        </p:nvPicPr>
        <p:blipFill>
          <a:blip r:embed="rId21" cstate="hq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34188" y="5247410"/>
            <a:ext cx="548640" cy="548640"/>
          </a:xfrm>
          <a:prstGeom prst="rect">
            <a:avLst/>
          </a:prstGeom>
        </p:spPr>
      </p:pic>
      <p:pic>
        <p:nvPicPr>
          <p:cNvPr id="12" name="Graphic 11" descr="Megaphone1">
            <a:extLst>
              <a:ext uri="{FF2B5EF4-FFF2-40B4-BE49-F238E27FC236}">
                <a16:creationId xmlns:a16="http://schemas.microsoft.com/office/drawing/2014/main" id="{0C0057BB-7570-49CF-B32B-82796D221292}"/>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230744" y="5600025"/>
            <a:ext cx="457200" cy="457200"/>
          </a:xfrm>
          <a:prstGeom prst="rect">
            <a:avLst/>
          </a:prstGeom>
        </p:spPr>
      </p:pic>
      <p:sp>
        <p:nvSpPr>
          <p:cNvPr id="131" name="Rectangle 130">
            <a:extLst>
              <a:ext uri="{FF2B5EF4-FFF2-40B4-BE49-F238E27FC236}">
                <a16:creationId xmlns:a16="http://schemas.microsoft.com/office/drawing/2014/main" id="{3C064EB3-6250-46BF-951C-A0277A957A7D}"/>
              </a:ext>
            </a:extLst>
          </p:cNvPr>
          <p:cNvSpPr/>
          <p:nvPr/>
        </p:nvSpPr>
        <p:spPr>
          <a:xfrm>
            <a:off x="945748" y="4001902"/>
            <a:ext cx="18288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58222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Box 3">
            <a:extLst>
              <a:ext uri="{FF2B5EF4-FFF2-40B4-BE49-F238E27FC236}">
                <a16:creationId xmlns:a16="http://schemas.microsoft.com/office/drawing/2014/main" id="{D92AFAF5-BE51-4717-88B3-5DE410905722}"/>
              </a:ext>
            </a:extLst>
          </p:cNvPr>
          <p:cNvGraphicFramePr/>
          <p:nvPr>
            <p:extLst>
              <p:ext uri="{D42A27DB-BD31-4B8C-83A1-F6EECF244321}">
                <p14:modId xmlns:p14="http://schemas.microsoft.com/office/powerpoint/2010/main" val="2127701344"/>
              </p:ext>
            </p:extLst>
          </p:nvPr>
        </p:nvGraphicFramePr>
        <p:xfrm>
          <a:off x="-158608" y="710213"/>
          <a:ext cx="11725978" cy="3768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043D5F7C-2BCF-439A-9820-42BF7ED5A4DF}"/>
              </a:ext>
            </a:extLst>
          </p:cNvPr>
          <p:cNvSpPr txBox="1"/>
          <p:nvPr/>
        </p:nvSpPr>
        <p:spPr>
          <a:xfrm>
            <a:off x="475535" y="3764265"/>
            <a:ext cx="1915594" cy="2677656"/>
          </a:xfrm>
          <a:prstGeom prst="rect">
            <a:avLst/>
          </a:prstGeom>
          <a:noFill/>
        </p:spPr>
        <p:txBody>
          <a:bodyPr wrap="square">
            <a:spAutoFit/>
          </a:bodyPr>
          <a:lstStyle/>
          <a:p>
            <a:r>
              <a:rPr lang="en-US" sz="1400" noProof="1">
                <a:solidFill>
                  <a:srgbClr val="000000"/>
                </a:solidFill>
                <a:effectLst/>
                <a:latin typeface="Avenir Next LT Pro" panose="020B0504020202020204" pitchFamily="34" charset="0"/>
                <a:ea typeface="Arial" panose="020B0604020202020204" pitchFamily="34" charset="0"/>
              </a:rPr>
              <a:t>Negara menjamin kemerdekaan tiap-tiap penduduk untuk memeluk agamanya masing-masing dan untuk beribadat menurut agamanya dan kepercayaannya itu</a:t>
            </a:r>
          </a:p>
          <a:p>
            <a:endParaRPr lang="en-US" sz="1400" noProof="1">
              <a:solidFill>
                <a:srgbClr val="000000"/>
              </a:solidFill>
              <a:effectLst/>
              <a:latin typeface="Avenir Next LT Pro" panose="020B0504020202020204" pitchFamily="34" charset="0"/>
              <a:ea typeface="Arial" panose="020B0604020202020204" pitchFamily="34" charset="0"/>
            </a:endParaRPr>
          </a:p>
          <a:p>
            <a:endParaRPr lang="en-US" sz="1400" noProof="1">
              <a:solidFill>
                <a:srgbClr val="000000"/>
              </a:solidFill>
              <a:latin typeface="Avenir Next LT Pro" panose="020B0504020202020204" pitchFamily="34" charset="0"/>
            </a:endParaRPr>
          </a:p>
          <a:p>
            <a:r>
              <a:rPr lang="en-US" sz="1400" i="1" noProof="1">
                <a:solidFill>
                  <a:srgbClr val="000000"/>
                </a:solidFill>
                <a:latin typeface="Avenir Next LT Pro" panose="020B0504020202020204" pitchFamily="34" charset="0"/>
              </a:rPr>
              <a:t>Pasal 29 ayat (2)</a:t>
            </a:r>
            <a:endParaRPr lang="id-ID" sz="1400" i="1" noProof="1">
              <a:latin typeface="Avenir Next LT Pro" panose="020B0504020202020204" pitchFamily="34" charset="0"/>
            </a:endParaRPr>
          </a:p>
        </p:txBody>
      </p:sp>
      <p:sp>
        <p:nvSpPr>
          <p:cNvPr id="8" name="TextBox 7">
            <a:extLst>
              <a:ext uri="{FF2B5EF4-FFF2-40B4-BE49-F238E27FC236}">
                <a16:creationId xmlns:a16="http://schemas.microsoft.com/office/drawing/2014/main" id="{6C512AD6-CD05-4406-806B-FF8C824A93FF}"/>
              </a:ext>
            </a:extLst>
          </p:cNvPr>
          <p:cNvSpPr txBox="1"/>
          <p:nvPr/>
        </p:nvSpPr>
        <p:spPr>
          <a:xfrm>
            <a:off x="2617285" y="3764265"/>
            <a:ext cx="1915594" cy="2677656"/>
          </a:xfrm>
          <a:prstGeom prst="rect">
            <a:avLst/>
          </a:prstGeom>
          <a:noFill/>
        </p:spPr>
        <p:txBody>
          <a:bodyPr wrap="square">
            <a:spAutoFit/>
          </a:bodyPr>
          <a:lstStyle/>
          <a:p>
            <a:r>
              <a:rPr lang="en-US" sz="1400" noProof="1">
                <a:solidFill>
                  <a:srgbClr val="000000"/>
                </a:solidFill>
                <a:effectLst/>
                <a:latin typeface="Avenir Next LT Pro" panose="020B0504020202020204" pitchFamily="34" charset="0"/>
                <a:ea typeface="Arial" panose="020B0604020202020204" pitchFamily="34" charset="0"/>
              </a:rPr>
              <a:t>Setiap orang bebas memeluk agamanya masing-masing dan untuk beribadat menurut agamanya dan kepercayaannya itu</a:t>
            </a:r>
          </a:p>
          <a:p>
            <a:endParaRPr lang="en-US" sz="1400" noProof="1">
              <a:solidFill>
                <a:srgbClr val="000000"/>
              </a:solidFill>
              <a:latin typeface="Avenir Next LT Pro" panose="020B0504020202020204" pitchFamily="34" charset="0"/>
            </a:endParaRPr>
          </a:p>
          <a:p>
            <a:endParaRPr lang="en-US" sz="1400" noProof="1">
              <a:solidFill>
                <a:srgbClr val="000000"/>
              </a:solidFill>
              <a:latin typeface="Avenir Next LT Pro" panose="020B0504020202020204" pitchFamily="34" charset="0"/>
            </a:endParaRPr>
          </a:p>
          <a:p>
            <a:endParaRPr lang="en-US" sz="1400" noProof="1">
              <a:solidFill>
                <a:srgbClr val="000000"/>
              </a:solidFill>
              <a:latin typeface="Avenir Next LT Pro" panose="020B0504020202020204" pitchFamily="34" charset="0"/>
            </a:endParaRPr>
          </a:p>
          <a:p>
            <a:endParaRPr lang="en-US" sz="1400" noProof="1">
              <a:solidFill>
                <a:srgbClr val="000000"/>
              </a:solidFill>
              <a:latin typeface="Avenir Next LT Pro" panose="020B0504020202020204" pitchFamily="34" charset="0"/>
            </a:endParaRPr>
          </a:p>
          <a:p>
            <a:r>
              <a:rPr lang="en-US" sz="1400" i="1" noProof="1">
                <a:solidFill>
                  <a:srgbClr val="000000"/>
                </a:solidFill>
                <a:latin typeface="Avenir Next LT Pro" panose="020B0504020202020204" pitchFamily="34" charset="0"/>
              </a:rPr>
              <a:t>Pasal 22 ayat (2)</a:t>
            </a:r>
            <a:endParaRPr lang="id-ID" sz="1100" i="1" noProof="1">
              <a:latin typeface="Avenir Next LT Pro" panose="020B0504020202020204" pitchFamily="34" charset="0"/>
            </a:endParaRPr>
          </a:p>
        </p:txBody>
      </p:sp>
      <p:sp>
        <p:nvSpPr>
          <p:cNvPr id="9" name="TextBox 8">
            <a:extLst>
              <a:ext uri="{FF2B5EF4-FFF2-40B4-BE49-F238E27FC236}">
                <a16:creationId xmlns:a16="http://schemas.microsoft.com/office/drawing/2014/main" id="{E0C921CD-740C-45C4-A835-8FC09152C3D2}"/>
              </a:ext>
            </a:extLst>
          </p:cNvPr>
          <p:cNvSpPr txBox="1"/>
          <p:nvPr/>
        </p:nvSpPr>
        <p:spPr>
          <a:xfrm>
            <a:off x="4946295" y="3764265"/>
            <a:ext cx="1915594" cy="2677656"/>
          </a:xfrm>
          <a:prstGeom prst="rect">
            <a:avLst/>
          </a:prstGeom>
          <a:noFill/>
        </p:spPr>
        <p:txBody>
          <a:bodyPr wrap="square">
            <a:spAutoFit/>
          </a:bodyPr>
          <a:lstStyle/>
          <a:p>
            <a:r>
              <a:rPr lang="sv-SE" sz="1400" noProof="1">
                <a:solidFill>
                  <a:srgbClr val="000000"/>
                </a:solidFill>
                <a:effectLst/>
                <a:latin typeface="Avenir Next LT Pro" panose="020B0504020202020204" pitchFamily="34" charset="0"/>
                <a:ea typeface="Arial" panose="020B0604020202020204" pitchFamily="34" charset="0"/>
              </a:rPr>
              <a:t>Kementerian Agama mempunyai tugas menyelenggarakan urusan pemerintahan di bidang agama untuk membantu Presiden dalam menyelenggarakan pemerintahan negara</a:t>
            </a:r>
          </a:p>
          <a:p>
            <a:endParaRPr lang="sv-SE" sz="1400" noProof="1">
              <a:solidFill>
                <a:srgbClr val="000000"/>
              </a:solidFill>
              <a:latin typeface="Avenir Next LT Pro" panose="020B0504020202020204" pitchFamily="34" charset="0"/>
            </a:endParaRPr>
          </a:p>
          <a:p>
            <a:r>
              <a:rPr lang="sv-SE" sz="1400" i="1" noProof="1">
                <a:solidFill>
                  <a:srgbClr val="000000"/>
                </a:solidFill>
                <a:latin typeface="Avenir Next LT Pro" panose="020B0504020202020204" pitchFamily="34" charset="0"/>
              </a:rPr>
              <a:t>Pasal 2</a:t>
            </a:r>
            <a:endParaRPr lang="id-ID" sz="1100" i="1" noProof="1">
              <a:latin typeface="Avenir Next LT Pro" panose="020B0504020202020204" pitchFamily="34" charset="0"/>
            </a:endParaRPr>
          </a:p>
        </p:txBody>
      </p:sp>
      <p:sp>
        <p:nvSpPr>
          <p:cNvPr id="10" name="TextBox 9">
            <a:extLst>
              <a:ext uri="{FF2B5EF4-FFF2-40B4-BE49-F238E27FC236}">
                <a16:creationId xmlns:a16="http://schemas.microsoft.com/office/drawing/2014/main" id="{FB8E2CE9-547F-41F7-943D-9CB58444BE28}"/>
              </a:ext>
            </a:extLst>
          </p:cNvPr>
          <p:cNvSpPr txBox="1"/>
          <p:nvPr/>
        </p:nvSpPr>
        <p:spPr>
          <a:xfrm>
            <a:off x="7083154" y="3764265"/>
            <a:ext cx="2030533" cy="2677656"/>
          </a:xfrm>
          <a:prstGeom prst="rect">
            <a:avLst/>
          </a:prstGeom>
          <a:noFill/>
        </p:spPr>
        <p:txBody>
          <a:bodyPr wrap="square">
            <a:spAutoFit/>
          </a:bodyPr>
          <a:lstStyle/>
          <a:p>
            <a:r>
              <a:rPr lang="en-US" sz="1400" noProof="1">
                <a:solidFill>
                  <a:srgbClr val="000000"/>
                </a:solidFill>
                <a:effectLst/>
                <a:latin typeface="Avenir Next LT Pro" panose="020B0504020202020204" pitchFamily="34" charset="0"/>
                <a:ea typeface="Arial" panose="020B0604020202020204" pitchFamily="34" charset="0"/>
              </a:rPr>
              <a:t>Program Prioritas memperkuat moderasi beragama, yang bertujuan untuk mengukuhkan toleransi, kerukunan dan harmoni sosial, </a:t>
            </a:r>
            <a:r>
              <a:rPr lang="en-US" sz="1400" noProof="1">
                <a:effectLst/>
                <a:latin typeface="Avenir Next Medium" charset="0"/>
                <a:ea typeface="Avenir Next Medium" charset="0"/>
                <a:cs typeface="Avenir Next Medium" charset="0"/>
              </a:rPr>
              <a:t>menjadi tanggung jawab Kementerian Agama</a:t>
            </a:r>
          </a:p>
          <a:p>
            <a:endParaRPr lang="en-US" sz="1400" noProof="1">
              <a:solidFill>
                <a:srgbClr val="000000"/>
              </a:solidFill>
              <a:latin typeface="Avenir Next LT Pro" panose="020B0504020202020204" pitchFamily="34" charset="0"/>
            </a:endParaRPr>
          </a:p>
          <a:p>
            <a:r>
              <a:rPr lang="en-US" sz="1400" i="1" noProof="1">
                <a:solidFill>
                  <a:srgbClr val="000000"/>
                </a:solidFill>
                <a:latin typeface="Avenir Next LT Pro" panose="020B0504020202020204" pitchFamily="34" charset="0"/>
              </a:rPr>
              <a:t>Lampiran III</a:t>
            </a:r>
            <a:endParaRPr lang="id-ID" sz="1100" i="1" noProof="1">
              <a:latin typeface="Avenir Next LT Pro" panose="020B0504020202020204" pitchFamily="34" charset="0"/>
            </a:endParaRPr>
          </a:p>
        </p:txBody>
      </p:sp>
      <p:sp>
        <p:nvSpPr>
          <p:cNvPr id="11" name="TextBox 10">
            <a:extLst>
              <a:ext uri="{FF2B5EF4-FFF2-40B4-BE49-F238E27FC236}">
                <a16:creationId xmlns:a16="http://schemas.microsoft.com/office/drawing/2014/main" id="{BCBEED29-226F-4E8B-B23F-F097449869BB}"/>
              </a:ext>
            </a:extLst>
          </p:cNvPr>
          <p:cNvSpPr txBox="1"/>
          <p:nvPr/>
        </p:nvSpPr>
        <p:spPr>
          <a:xfrm>
            <a:off x="9400477" y="3764265"/>
            <a:ext cx="2476619" cy="2677656"/>
          </a:xfrm>
          <a:prstGeom prst="rect">
            <a:avLst/>
          </a:prstGeom>
          <a:noFill/>
        </p:spPr>
        <p:txBody>
          <a:bodyPr wrap="square">
            <a:spAutoFit/>
          </a:bodyPr>
          <a:lstStyle/>
          <a:p>
            <a:r>
              <a:rPr lang="en-US" sz="1400" noProof="1">
                <a:solidFill>
                  <a:srgbClr val="000000"/>
                </a:solidFill>
                <a:effectLst/>
                <a:latin typeface="Avenir Next LT Pro" panose="020B0504020202020204" pitchFamily="34" charset="0"/>
                <a:ea typeface="Arial" panose="020B0604020202020204" pitchFamily="34" charset="0"/>
              </a:rPr>
              <a:t>Kementerian Agama yang profesional dan andal dalam membangun masyarakat yang saleh, moderat, cerdas dan unggul untuk mewujudkan Indonesia maju yang berdaulat, mandiri, dan berkepribadian berdasarkan gotong royong</a:t>
            </a:r>
            <a:endParaRPr lang="en-US" sz="1400" noProof="1">
              <a:solidFill>
                <a:srgbClr val="000000"/>
              </a:solidFill>
              <a:latin typeface="Avenir Next LT Pro" panose="020B0504020202020204" pitchFamily="34" charset="0"/>
            </a:endParaRPr>
          </a:p>
          <a:p>
            <a:endParaRPr lang="en-US" sz="1400" i="1" noProof="1">
              <a:latin typeface="Avenir Next LT Pro" panose="020B0504020202020204" pitchFamily="34" charset="0"/>
            </a:endParaRPr>
          </a:p>
          <a:p>
            <a:r>
              <a:rPr lang="en-US" sz="1400" i="1" noProof="1">
                <a:latin typeface="Avenir Next LT Pro" panose="020B0504020202020204" pitchFamily="34" charset="0"/>
              </a:rPr>
              <a:t>Lampiran I</a:t>
            </a:r>
            <a:endParaRPr lang="id-ID" sz="1400" i="1" noProof="1">
              <a:latin typeface="Avenir Next LT Pro" panose="020B0504020202020204" pitchFamily="34" charset="0"/>
            </a:endParaRPr>
          </a:p>
        </p:txBody>
      </p:sp>
      <p:sp>
        <p:nvSpPr>
          <p:cNvPr id="13" name="TextBox 12">
            <a:extLst>
              <a:ext uri="{FF2B5EF4-FFF2-40B4-BE49-F238E27FC236}">
                <a16:creationId xmlns:a16="http://schemas.microsoft.com/office/drawing/2014/main" id="{CA7E3E6F-F90C-4C8D-8557-336ED78FB35C}"/>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dirty="0">
                <a:solidFill>
                  <a:schemeClr val="bg1"/>
                </a:solidFill>
                <a:latin typeface="Arial" panose="020B0604020202020204" pitchFamily="34" charset="0"/>
                <a:cs typeface="Arial" panose="020B0604020202020204" pitchFamily="34" charset="0"/>
              </a:rPr>
              <a:t>4</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9204A84-E2C0-4F59-8B29-63619676BA46}"/>
              </a:ext>
            </a:extLst>
          </p:cNvPr>
          <p:cNvSpPr/>
          <p:nvPr/>
        </p:nvSpPr>
        <p:spPr>
          <a:xfrm>
            <a:off x="271707" y="-5758"/>
            <a:ext cx="182880" cy="1097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a:extLst>
              <a:ext uri="{FF2B5EF4-FFF2-40B4-BE49-F238E27FC236}">
                <a16:creationId xmlns:a16="http://schemas.microsoft.com/office/drawing/2014/main" id="{DA0D67E5-8B12-4BC6-94BE-F6820CD257F0}"/>
              </a:ext>
            </a:extLst>
          </p:cNvPr>
          <p:cNvSpPr txBox="1"/>
          <p:nvPr/>
        </p:nvSpPr>
        <p:spPr>
          <a:xfrm>
            <a:off x="618422" y="354780"/>
            <a:ext cx="3138456" cy="584775"/>
          </a:xfrm>
          <a:prstGeom prst="rect">
            <a:avLst/>
          </a:prstGeom>
          <a:noFill/>
        </p:spPr>
        <p:txBody>
          <a:bodyPr wrap="square">
            <a:spAutoFit/>
          </a:bodyPr>
          <a:lstStyle/>
          <a:p>
            <a:pPr marL="0" indent="0" algn="l">
              <a:buNone/>
            </a:pPr>
            <a:r>
              <a:rPr lang="en-US" sz="3200" b="1" dirty="0">
                <a:solidFill>
                  <a:schemeClr val="accent1"/>
                </a:solidFill>
                <a:latin typeface="Avenir Next LT Pro" panose="020B0504020202020204" pitchFamily="34" charset="0"/>
              </a:rPr>
              <a:t>Dasar Hukum</a:t>
            </a:r>
            <a:endParaRPr lang="id-ID" sz="3200" b="1" dirty="0">
              <a:solidFill>
                <a:schemeClr val="accent1"/>
              </a:solidFill>
              <a:latin typeface="Avenir Next LT Pro" panose="020B0504020202020204" pitchFamily="34" charset="0"/>
            </a:endParaRPr>
          </a:p>
        </p:txBody>
      </p:sp>
    </p:spTree>
    <p:extLst>
      <p:ext uri="{BB962C8B-B14F-4D97-AF65-F5344CB8AC3E}">
        <p14:creationId xmlns:p14="http://schemas.microsoft.com/office/powerpoint/2010/main" val="506171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4F4D36E-8DAE-40C9-B0B1-710721D610C8}"/>
              </a:ext>
            </a:extLst>
          </p:cNvPr>
          <p:cNvSpPr txBox="1"/>
          <p:nvPr/>
        </p:nvSpPr>
        <p:spPr>
          <a:xfrm>
            <a:off x="6936245" y="595787"/>
            <a:ext cx="4132481" cy="646331"/>
          </a:xfrm>
          <a:prstGeom prst="rect">
            <a:avLst/>
          </a:prstGeom>
          <a:noFill/>
        </p:spPr>
        <p:txBody>
          <a:bodyPr wrap="square" rtlCol="0">
            <a:spAutoFit/>
          </a:bodyPr>
          <a:lstStyle/>
          <a:p>
            <a:r>
              <a:rPr lang="en-US" altLang="ko-KR" sz="1200" i="1" noProof="1">
                <a:solidFill>
                  <a:schemeClr val="accent5"/>
                </a:solidFill>
                <a:latin typeface="Avenir Next LT Pro" panose="020B0504020202020204" pitchFamily="34" charset="0"/>
                <a:cs typeface="Arial" panose="020B0604020202020204" pitchFamily="34" charset="0"/>
              </a:rPr>
              <a:t>Berkembangnya cara pandang, sikap dan praktik beragama yang berlebihan (ekstrem), yang mengesampingkan martabat kemanusiaan</a:t>
            </a:r>
          </a:p>
        </p:txBody>
      </p:sp>
      <p:sp>
        <p:nvSpPr>
          <p:cNvPr id="27" name="TextBox 26">
            <a:extLst>
              <a:ext uri="{FF2B5EF4-FFF2-40B4-BE49-F238E27FC236}">
                <a16:creationId xmlns:a16="http://schemas.microsoft.com/office/drawing/2014/main" id="{9F93D7F1-E5BD-495E-B418-0451AF1B8346}"/>
              </a:ext>
            </a:extLst>
          </p:cNvPr>
          <p:cNvSpPr txBox="1"/>
          <p:nvPr/>
        </p:nvSpPr>
        <p:spPr>
          <a:xfrm>
            <a:off x="6741042" y="4429550"/>
            <a:ext cx="2690341" cy="2031325"/>
          </a:xfrm>
          <a:prstGeom prst="rect">
            <a:avLst/>
          </a:prstGeom>
          <a:noFill/>
        </p:spPr>
        <p:txBody>
          <a:bodyPr wrap="square" rtlCol="0">
            <a:spAutoFit/>
          </a:bodyPr>
          <a:lstStyle/>
          <a:p>
            <a:r>
              <a:rPr lang="en-US" altLang="ko-KR" sz="1400" noProof="1">
                <a:solidFill>
                  <a:schemeClr val="tx1">
                    <a:lumMod val="65000"/>
                    <a:lumOff val="35000"/>
                  </a:schemeClr>
                </a:solidFill>
                <a:latin typeface="Avenir Next LT Pro" panose="020B0504020202020204" pitchFamily="34" charset="0"/>
                <a:cs typeface="Arial" panose="020B0604020202020204" pitchFamily="34" charset="0"/>
              </a:rPr>
              <a:t>Moderasi beragama merupakan perekat antara semangat beragama dan komitmen berbangsa. Di Indonesia, beragama pada hakikatnya adalah ber-Indonesia dan ber-Indonesia itu pada hakikatnya adalah beragama</a:t>
            </a:r>
          </a:p>
        </p:txBody>
      </p:sp>
      <p:sp>
        <p:nvSpPr>
          <p:cNvPr id="30" name="TextBox 29">
            <a:extLst>
              <a:ext uri="{FF2B5EF4-FFF2-40B4-BE49-F238E27FC236}">
                <a16:creationId xmlns:a16="http://schemas.microsoft.com/office/drawing/2014/main" id="{119B5F77-C4D3-4966-9879-E92540298CF8}"/>
              </a:ext>
            </a:extLst>
          </p:cNvPr>
          <p:cNvSpPr txBox="1"/>
          <p:nvPr/>
        </p:nvSpPr>
        <p:spPr>
          <a:xfrm>
            <a:off x="9627303" y="4429550"/>
            <a:ext cx="2319274" cy="1815882"/>
          </a:xfrm>
          <a:prstGeom prst="rect">
            <a:avLst/>
          </a:prstGeom>
          <a:noFill/>
        </p:spPr>
        <p:txBody>
          <a:bodyPr wrap="square" rtlCol="0">
            <a:spAutoFit/>
          </a:bodyPr>
          <a:lstStyle/>
          <a:p>
            <a:r>
              <a:rPr lang="en-US" altLang="ko-KR" sz="1400" noProof="1">
                <a:solidFill>
                  <a:schemeClr val="tx1">
                    <a:lumMod val="65000"/>
                    <a:lumOff val="35000"/>
                  </a:schemeClr>
                </a:solidFill>
                <a:latin typeface="Avenir Next LT Pro" panose="020B0504020202020204" pitchFamily="34" charset="0"/>
                <a:cs typeface="Arial" panose="020B0604020202020204" pitchFamily="34" charset="0"/>
              </a:rPr>
              <a:t>Moderasi Beragama menjadi sarana mewujudkan kemaslahatan kehidupan beragama dan berbangsa yang harmonis, damai dan toleran sehingga Indonesia maju.</a:t>
            </a:r>
          </a:p>
        </p:txBody>
      </p:sp>
      <p:sp>
        <p:nvSpPr>
          <p:cNvPr id="33" name="TextBox 32">
            <a:extLst>
              <a:ext uri="{FF2B5EF4-FFF2-40B4-BE49-F238E27FC236}">
                <a16:creationId xmlns:a16="http://schemas.microsoft.com/office/drawing/2014/main" id="{73D40AF1-12D3-455B-944B-3EFB7FB9AC27}"/>
              </a:ext>
            </a:extLst>
          </p:cNvPr>
          <p:cNvSpPr txBox="1"/>
          <p:nvPr/>
        </p:nvSpPr>
        <p:spPr>
          <a:xfrm>
            <a:off x="367249" y="4429550"/>
            <a:ext cx="3849252" cy="1842358"/>
          </a:xfrm>
          <a:prstGeom prst="rect">
            <a:avLst/>
          </a:prstGeom>
          <a:noFill/>
        </p:spPr>
        <p:txBody>
          <a:bodyPr wrap="square" rtlCol="0">
            <a:spAutoFit/>
          </a:bodyPr>
          <a:lstStyle/>
          <a:p>
            <a:r>
              <a:rPr lang="en-US" altLang="ko-KR" sz="1400" noProof="1">
                <a:solidFill>
                  <a:schemeClr val="tx1">
                    <a:lumMod val="65000"/>
                    <a:lumOff val="35000"/>
                  </a:schemeClr>
                </a:solidFill>
                <a:latin typeface="Avenir Next LT Pro" panose="020B0504020202020204" pitchFamily="34" charset="0"/>
                <a:cs typeface="Arial" panose="020B0604020202020204" pitchFamily="34" charset="0"/>
              </a:rPr>
              <a:t>Indonesia adalah negara yang bermasyarakat religius dan majemuk. Meskipun bukan negara agama, masyarakat lekat dengan kehidupan beragama dan kemerdekaan beragama dijamin oleh konstitusi.  Menjaga keseimbangan antara hak beragama dan komitmen kebangsaan menjadi tantangan bagi setiap warga negara</a:t>
            </a:r>
          </a:p>
        </p:txBody>
      </p:sp>
      <p:sp>
        <p:nvSpPr>
          <p:cNvPr id="3" name="TextBox 2">
            <a:extLst>
              <a:ext uri="{FF2B5EF4-FFF2-40B4-BE49-F238E27FC236}">
                <a16:creationId xmlns:a16="http://schemas.microsoft.com/office/drawing/2014/main" id="{873B3071-4C27-4CCE-A9F4-F2D944873DE4}"/>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dirty="0">
                <a:solidFill>
                  <a:schemeClr val="bg1"/>
                </a:solidFill>
                <a:latin typeface="Arial" panose="020B0604020202020204" pitchFamily="34" charset="0"/>
                <a:cs typeface="Arial" panose="020B0604020202020204" pitchFamily="34" charset="0"/>
              </a:rPr>
              <a:t>5</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E8D9BC4F-0DD2-4DB7-8042-A7C95A128637}"/>
              </a:ext>
            </a:extLst>
          </p:cNvPr>
          <p:cNvSpPr txBox="1"/>
          <p:nvPr/>
        </p:nvSpPr>
        <p:spPr>
          <a:xfrm>
            <a:off x="631488" y="758760"/>
            <a:ext cx="3751742" cy="369332"/>
          </a:xfrm>
          <a:prstGeom prst="rect">
            <a:avLst/>
          </a:prstGeom>
          <a:noFill/>
        </p:spPr>
        <p:txBody>
          <a:bodyPr wrap="square">
            <a:spAutoFit/>
          </a:bodyPr>
          <a:lstStyle/>
          <a:p>
            <a:r>
              <a:rPr lang="en-US" sz="1800" b="1" dirty="0" err="1">
                <a:solidFill>
                  <a:schemeClr val="tx1">
                    <a:lumMod val="75000"/>
                    <a:lumOff val="25000"/>
                  </a:schemeClr>
                </a:solidFill>
                <a:latin typeface="Avenir Next LT Pro" panose="020B0504020202020204" pitchFamily="34" charset="0"/>
              </a:rPr>
              <a:t>Moderasi</a:t>
            </a:r>
            <a:r>
              <a:rPr lang="en-US" sz="1800" b="1" dirty="0">
                <a:solidFill>
                  <a:schemeClr val="tx1">
                    <a:lumMod val="75000"/>
                    <a:lumOff val="25000"/>
                  </a:schemeClr>
                </a:solidFill>
                <a:latin typeface="Avenir Next LT Pro" panose="020B0504020202020204" pitchFamily="34" charset="0"/>
              </a:rPr>
              <a:t> </a:t>
            </a:r>
            <a:r>
              <a:rPr lang="en-US" sz="1800" b="1" dirty="0" err="1">
                <a:solidFill>
                  <a:schemeClr val="tx1">
                    <a:lumMod val="75000"/>
                    <a:lumOff val="25000"/>
                  </a:schemeClr>
                </a:solidFill>
                <a:latin typeface="Avenir Next LT Pro" panose="020B0504020202020204" pitchFamily="34" charset="0"/>
              </a:rPr>
              <a:t>Beragama</a:t>
            </a:r>
            <a:endParaRPr lang="en-US" sz="1800" b="1" dirty="0">
              <a:solidFill>
                <a:schemeClr val="tx1">
                  <a:lumMod val="75000"/>
                  <a:lumOff val="25000"/>
                </a:schemeClr>
              </a:solidFill>
              <a:latin typeface="Avenir Next LT Pro" panose="020B0504020202020204" pitchFamily="34" charset="0"/>
            </a:endParaRPr>
          </a:p>
        </p:txBody>
      </p:sp>
      <p:sp>
        <p:nvSpPr>
          <p:cNvPr id="44" name="TextBox 43">
            <a:extLst>
              <a:ext uri="{FF2B5EF4-FFF2-40B4-BE49-F238E27FC236}">
                <a16:creationId xmlns:a16="http://schemas.microsoft.com/office/drawing/2014/main" id="{76425D9D-0BD0-4CB7-A51F-4C549E13FE5C}"/>
              </a:ext>
            </a:extLst>
          </p:cNvPr>
          <p:cNvSpPr txBox="1"/>
          <p:nvPr/>
        </p:nvSpPr>
        <p:spPr>
          <a:xfrm>
            <a:off x="122931" y="1695912"/>
            <a:ext cx="2942272" cy="1015663"/>
          </a:xfrm>
          <a:prstGeom prst="rect">
            <a:avLst/>
          </a:prstGeom>
          <a:noFill/>
          <a:ln>
            <a:noFill/>
          </a:ln>
        </p:spPr>
        <p:txBody>
          <a:bodyPr wrap="square" rtlCol="0">
            <a:spAutoFit/>
          </a:bodyPr>
          <a:lstStyle/>
          <a:p>
            <a:pPr algn="r"/>
            <a:r>
              <a:rPr lang="en-US" altLang="ko-KR" sz="1200" i="1" noProof="1">
                <a:solidFill>
                  <a:schemeClr val="accent1"/>
                </a:solidFill>
                <a:latin typeface="Avenir Next LT Pro" panose="020B0504020202020204" pitchFamily="34" charset="0"/>
                <a:cs typeface="Arial" panose="020B0604020202020204" pitchFamily="34" charset="0"/>
              </a:rPr>
              <a:t>Berkembangnya klaim kebenaran subyektif dan pemaksaan kehendak atas tafsir agama serta pengaruh kepentingan ekonomi dan politik berpotensi memicu konflik</a:t>
            </a:r>
          </a:p>
        </p:txBody>
      </p:sp>
      <p:sp>
        <p:nvSpPr>
          <p:cNvPr id="45" name="TextBox 44">
            <a:extLst>
              <a:ext uri="{FF2B5EF4-FFF2-40B4-BE49-F238E27FC236}">
                <a16:creationId xmlns:a16="http://schemas.microsoft.com/office/drawing/2014/main" id="{5BC1F27D-62AF-4402-A117-24154599DE61}"/>
              </a:ext>
            </a:extLst>
          </p:cNvPr>
          <p:cNvSpPr txBox="1"/>
          <p:nvPr/>
        </p:nvSpPr>
        <p:spPr>
          <a:xfrm>
            <a:off x="7401595" y="1966160"/>
            <a:ext cx="2959975" cy="646331"/>
          </a:xfrm>
          <a:prstGeom prst="rect">
            <a:avLst/>
          </a:prstGeom>
          <a:noFill/>
          <a:ln>
            <a:noFill/>
          </a:ln>
        </p:spPr>
        <p:txBody>
          <a:bodyPr wrap="square">
            <a:spAutoFit/>
          </a:bodyPr>
          <a:lstStyle/>
          <a:p>
            <a:r>
              <a:rPr lang="en-US" sz="1200" i="1" noProof="1">
                <a:solidFill>
                  <a:schemeClr val="accent4"/>
                </a:solidFill>
                <a:latin typeface="Avenir Next LT Pro" panose="020B0504020202020204" pitchFamily="34" charset="0"/>
                <a:cs typeface="Arial" panose="020B0604020202020204" pitchFamily="34" charset="0"/>
              </a:rPr>
              <a:t>Berkembangnya semangat beragama yang tidak selaras dengan kecintaan berbangsa dalam bingkai NKRI</a:t>
            </a:r>
          </a:p>
        </p:txBody>
      </p:sp>
      <p:sp>
        <p:nvSpPr>
          <p:cNvPr id="60" name="Right Arrow 2">
            <a:extLst>
              <a:ext uri="{FF2B5EF4-FFF2-40B4-BE49-F238E27FC236}">
                <a16:creationId xmlns:a16="http://schemas.microsoft.com/office/drawing/2014/main" id="{2AE1087F-0082-4A36-91B0-DC5BD86CDDAE}"/>
              </a:ext>
            </a:extLst>
          </p:cNvPr>
          <p:cNvSpPr/>
          <p:nvPr/>
        </p:nvSpPr>
        <p:spPr>
          <a:xfrm>
            <a:off x="441546" y="2825282"/>
            <a:ext cx="2942272" cy="1548948"/>
          </a:xfrm>
          <a:prstGeom prst="rightArrow">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Right Arrow 3">
            <a:extLst>
              <a:ext uri="{FF2B5EF4-FFF2-40B4-BE49-F238E27FC236}">
                <a16:creationId xmlns:a16="http://schemas.microsoft.com/office/drawing/2014/main" id="{A70BC6C0-478E-48B1-B34B-633B9D1DE697}"/>
              </a:ext>
            </a:extLst>
          </p:cNvPr>
          <p:cNvSpPr/>
          <p:nvPr/>
        </p:nvSpPr>
        <p:spPr>
          <a:xfrm>
            <a:off x="6822229" y="2825282"/>
            <a:ext cx="2560320" cy="1548948"/>
          </a:xfrm>
          <a:prstGeom prst="rightArrow">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2" name="Right Arrow 4">
            <a:extLst>
              <a:ext uri="{FF2B5EF4-FFF2-40B4-BE49-F238E27FC236}">
                <a16:creationId xmlns:a16="http://schemas.microsoft.com/office/drawing/2014/main" id="{092AE5F2-78E6-4E80-9E9A-E49DDD3D877E}"/>
              </a:ext>
            </a:extLst>
          </p:cNvPr>
          <p:cNvSpPr/>
          <p:nvPr/>
        </p:nvSpPr>
        <p:spPr>
          <a:xfrm>
            <a:off x="9774055" y="2825282"/>
            <a:ext cx="2319273" cy="1548948"/>
          </a:xfrm>
          <a:prstGeom prst="rightArrow">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cxnSp>
        <p:nvCxnSpPr>
          <p:cNvPr id="38" name="Straight Connector 37">
            <a:extLst>
              <a:ext uri="{FF2B5EF4-FFF2-40B4-BE49-F238E27FC236}">
                <a16:creationId xmlns:a16="http://schemas.microsoft.com/office/drawing/2014/main" id="{6959C2E0-CB78-4965-BF23-71CC40291C93}"/>
              </a:ext>
            </a:extLst>
          </p:cNvPr>
          <p:cNvCxnSpPr/>
          <p:nvPr/>
        </p:nvCxnSpPr>
        <p:spPr>
          <a:xfrm>
            <a:off x="3086859" y="2322482"/>
            <a:ext cx="35488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1BE0A50-C75E-40A8-B218-3D90A3612775}"/>
              </a:ext>
            </a:extLst>
          </p:cNvPr>
          <p:cNvCxnSpPr>
            <a:cxnSpLocks/>
          </p:cNvCxnSpPr>
          <p:nvPr/>
        </p:nvCxnSpPr>
        <p:spPr>
          <a:xfrm>
            <a:off x="3452174" y="2322435"/>
            <a:ext cx="756473" cy="69728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8952DBD-E78C-49FB-A22C-45F6A3728ED6}"/>
              </a:ext>
            </a:extLst>
          </p:cNvPr>
          <p:cNvCxnSpPr/>
          <p:nvPr/>
        </p:nvCxnSpPr>
        <p:spPr>
          <a:xfrm>
            <a:off x="6490912" y="929692"/>
            <a:ext cx="42941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EE4A5B3-629B-4465-A025-B3AAD4D5048D}"/>
              </a:ext>
            </a:extLst>
          </p:cNvPr>
          <p:cNvCxnSpPr>
            <a:cxnSpLocks/>
          </p:cNvCxnSpPr>
          <p:nvPr/>
        </p:nvCxnSpPr>
        <p:spPr>
          <a:xfrm flipH="1">
            <a:off x="6053621" y="929692"/>
            <a:ext cx="441446" cy="41501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AFEA877-E056-4BAF-956A-FD710F572484}"/>
              </a:ext>
            </a:extLst>
          </p:cNvPr>
          <p:cNvCxnSpPr>
            <a:cxnSpLocks/>
          </p:cNvCxnSpPr>
          <p:nvPr/>
        </p:nvCxnSpPr>
        <p:spPr>
          <a:xfrm>
            <a:off x="6878844" y="2307054"/>
            <a:ext cx="498815" cy="1607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18D8BDA-659B-4DEF-AA73-1C938439A1CE}"/>
              </a:ext>
            </a:extLst>
          </p:cNvPr>
          <p:cNvCxnSpPr>
            <a:cxnSpLocks/>
          </p:cNvCxnSpPr>
          <p:nvPr/>
        </p:nvCxnSpPr>
        <p:spPr>
          <a:xfrm flipH="1">
            <a:off x="5992505" y="2302541"/>
            <a:ext cx="900948" cy="254133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5D826-59CA-457D-8891-BC083882F062}"/>
              </a:ext>
            </a:extLst>
          </p:cNvPr>
          <p:cNvSpPr txBox="1"/>
          <p:nvPr/>
        </p:nvSpPr>
        <p:spPr>
          <a:xfrm>
            <a:off x="7380431" y="1745135"/>
            <a:ext cx="1481777" cy="276999"/>
          </a:xfrm>
          <a:prstGeom prst="rect">
            <a:avLst/>
          </a:prstGeom>
          <a:noFill/>
        </p:spPr>
        <p:txBody>
          <a:bodyPr wrap="square" rtlCol="0">
            <a:spAutoFit/>
          </a:bodyPr>
          <a:lstStyle/>
          <a:p>
            <a:r>
              <a:rPr lang="en-US" altLang="ko-KR" sz="1200" b="1" noProof="1">
                <a:solidFill>
                  <a:schemeClr val="accent4"/>
                </a:solidFill>
                <a:latin typeface="Avenir Next LT Pro" panose="020B0504020202020204" pitchFamily="34" charset="0"/>
                <a:cs typeface="Arial" panose="020B0604020202020204" pitchFamily="34" charset="0"/>
              </a:rPr>
              <a:t>Tantangan 3</a:t>
            </a:r>
          </a:p>
        </p:txBody>
      </p:sp>
      <p:sp>
        <p:nvSpPr>
          <p:cNvPr id="40" name="TextBox 39">
            <a:extLst>
              <a:ext uri="{FF2B5EF4-FFF2-40B4-BE49-F238E27FC236}">
                <a16:creationId xmlns:a16="http://schemas.microsoft.com/office/drawing/2014/main" id="{CC7DEADD-B7B1-4F78-868C-955DC50679CB}"/>
              </a:ext>
            </a:extLst>
          </p:cNvPr>
          <p:cNvSpPr txBox="1"/>
          <p:nvPr/>
        </p:nvSpPr>
        <p:spPr>
          <a:xfrm>
            <a:off x="6917903" y="374698"/>
            <a:ext cx="1918864" cy="276999"/>
          </a:xfrm>
          <a:prstGeom prst="rect">
            <a:avLst/>
          </a:prstGeom>
          <a:noFill/>
        </p:spPr>
        <p:txBody>
          <a:bodyPr wrap="square" rtlCol="0">
            <a:spAutoFit/>
          </a:bodyPr>
          <a:lstStyle/>
          <a:p>
            <a:r>
              <a:rPr lang="en-US" altLang="ko-KR" sz="1200" b="1" noProof="1">
                <a:solidFill>
                  <a:schemeClr val="accent5"/>
                </a:solidFill>
                <a:latin typeface="Avenir Next LT Pro" panose="020B0504020202020204" pitchFamily="34" charset="0"/>
                <a:cs typeface="Arial" panose="020B0604020202020204" pitchFamily="34" charset="0"/>
              </a:rPr>
              <a:t>Tantangan 1</a:t>
            </a:r>
          </a:p>
        </p:txBody>
      </p:sp>
      <p:sp>
        <p:nvSpPr>
          <p:cNvPr id="42" name="TextBox 41">
            <a:extLst>
              <a:ext uri="{FF2B5EF4-FFF2-40B4-BE49-F238E27FC236}">
                <a16:creationId xmlns:a16="http://schemas.microsoft.com/office/drawing/2014/main" id="{3BD283B2-3530-471E-9AD1-B851D6E38691}"/>
              </a:ext>
            </a:extLst>
          </p:cNvPr>
          <p:cNvSpPr txBox="1"/>
          <p:nvPr/>
        </p:nvSpPr>
        <p:spPr>
          <a:xfrm>
            <a:off x="1146339" y="1464553"/>
            <a:ext cx="1918864" cy="276999"/>
          </a:xfrm>
          <a:prstGeom prst="rect">
            <a:avLst/>
          </a:prstGeom>
          <a:noFill/>
        </p:spPr>
        <p:txBody>
          <a:bodyPr wrap="square" rtlCol="0">
            <a:spAutoFit/>
          </a:bodyPr>
          <a:lstStyle/>
          <a:p>
            <a:pPr algn="r"/>
            <a:r>
              <a:rPr lang="en-US" altLang="ko-KR" sz="1200" b="1" noProof="1">
                <a:solidFill>
                  <a:schemeClr val="accent1"/>
                </a:solidFill>
                <a:latin typeface="Avenir Next LT Pro" panose="020B0504020202020204" pitchFamily="34" charset="0"/>
                <a:cs typeface="Arial" panose="020B0604020202020204" pitchFamily="34" charset="0"/>
              </a:rPr>
              <a:t>Tantangan 2</a:t>
            </a:r>
          </a:p>
        </p:txBody>
      </p:sp>
      <p:sp>
        <p:nvSpPr>
          <p:cNvPr id="39" name="Rectangle: Rounded Corners 38">
            <a:extLst>
              <a:ext uri="{FF2B5EF4-FFF2-40B4-BE49-F238E27FC236}">
                <a16:creationId xmlns:a16="http://schemas.microsoft.com/office/drawing/2014/main" id="{1D59FECD-A6B7-4AE5-9105-7825AC5C2CB8}"/>
              </a:ext>
            </a:extLst>
          </p:cNvPr>
          <p:cNvSpPr/>
          <p:nvPr/>
        </p:nvSpPr>
        <p:spPr>
          <a:xfrm rot="18887817">
            <a:off x="4231774" y="964601"/>
            <a:ext cx="1737360" cy="173736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Rounded Corners 40">
            <a:extLst>
              <a:ext uri="{FF2B5EF4-FFF2-40B4-BE49-F238E27FC236}">
                <a16:creationId xmlns:a16="http://schemas.microsoft.com/office/drawing/2014/main" id="{2D493D1C-A472-4DC3-8324-6750070EC95D}"/>
              </a:ext>
            </a:extLst>
          </p:cNvPr>
          <p:cNvSpPr/>
          <p:nvPr/>
        </p:nvSpPr>
        <p:spPr>
          <a:xfrm rot="18887817">
            <a:off x="4231774" y="2712477"/>
            <a:ext cx="1737360" cy="173736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Rectangle: Rounded Corners 42">
            <a:extLst>
              <a:ext uri="{FF2B5EF4-FFF2-40B4-BE49-F238E27FC236}">
                <a16:creationId xmlns:a16="http://schemas.microsoft.com/office/drawing/2014/main" id="{C7F2A229-7201-4D53-9AE1-9D345DBA2D7F}"/>
              </a:ext>
            </a:extLst>
          </p:cNvPr>
          <p:cNvSpPr/>
          <p:nvPr/>
        </p:nvSpPr>
        <p:spPr>
          <a:xfrm rot="18887817">
            <a:off x="4231774" y="4466290"/>
            <a:ext cx="1737360" cy="17373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TextBox 57">
            <a:extLst>
              <a:ext uri="{FF2B5EF4-FFF2-40B4-BE49-F238E27FC236}">
                <a16:creationId xmlns:a16="http://schemas.microsoft.com/office/drawing/2014/main" id="{6ABCCA2A-E48F-4FCA-9BB7-077D96B0AACF}"/>
              </a:ext>
            </a:extLst>
          </p:cNvPr>
          <p:cNvSpPr txBox="1"/>
          <p:nvPr/>
        </p:nvSpPr>
        <p:spPr>
          <a:xfrm>
            <a:off x="4255831" y="5143934"/>
            <a:ext cx="1741182" cy="461665"/>
          </a:xfrm>
          <a:prstGeom prst="rect">
            <a:avLst/>
          </a:prstGeom>
          <a:noFill/>
        </p:spPr>
        <p:txBody>
          <a:bodyPr wrap="square">
            <a:spAutoFit/>
          </a:bodyPr>
          <a:lstStyle/>
          <a:p>
            <a:pPr marL="0" lvl="0" indent="0" algn="ctr" defTabSz="622300">
              <a:spcBef>
                <a:spcPct val="0"/>
              </a:spcBef>
              <a:buNone/>
            </a:pPr>
            <a:r>
              <a:rPr lang="en-US" sz="1200" kern="1200" noProof="1">
                <a:solidFill>
                  <a:schemeClr val="accent4"/>
                </a:solidFill>
                <a:latin typeface="Avenir Next LT Pro" panose="020B0504020202020204" pitchFamily="34" charset="0"/>
              </a:rPr>
              <a:t>Merawat Keindonesiaan</a:t>
            </a:r>
            <a:endParaRPr lang="id-ID" sz="1200" kern="1200" noProof="1">
              <a:solidFill>
                <a:schemeClr val="accent4"/>
              </a:solidFill>
              <a:latin typeface="Avenir Next LT Pro" panose="020B0504020202020204" pitchFamily="34" charset="0"/>
            </a:endParaRPr>
          </a:p>
        </p:txBody>
      </p:sp>
      <p:sp>
        <p:nvSpPr>
          <p:cNvPr id="59" name="TextBox 58">
            <a:extLst>
              <a:ext uri="{FF2B5EF4-FFF2-40B4-BE49-F238E27FC236}">
                <a16:creationId xmlns:a16="http://schemas.microsoft.com/office/drawing/2014/main" id="{F197E297-263C-4967-9FD8-969A34164785}"/>
              </a:ext>
            </a:extLst>
          </p:cNvPr>
          <p:cNvSpPr txBox="1"/>
          <p:nvPr/>
        </p:nvSpPr>
        <p:spPr>
          <a:xfrm>
            <a:off x="4325146" y="1415650"/>
            <a:ext cx="1534963" cy="923330"/>
          </a:xfrm>
          <a:prstGeom prst="rect">
            <a:avLst/>
          </a:prstGeom>
          <a:noFill/>
        </p:spPr>
        <p:txBody>
          <a:bodyPr wrap="square">
            <a:spAutoFit/>
          </a:bodyPr>
          <a:lstStyle/>
          <a:p>
            <a:pPr marL="0" lvl="0" indent="0" algn="ctr" defTabSz="622300">
              <a:lnSpc>
                <a:spcPct val="90000"/>
              </a:lnSpc>
              <a:spcBef>
                <a:spcPct val="0"/>
              </a:spcBef>
              <a:spcAft>
                <a:spcPct val="35000"/>
              </a:spcAft>
              <a:buNone/>
            </a:pPr>
            <a:r>
              <a:rPr lang="id-ID" sz="1200" kern="1200" noProof="1">
                <a:solidFill>
                  <a:schemeClr val="accent5"/>
                </a:solidFill>
                <a:latin typeface="Avenir Next LT Pro" panose="020B0504020202020204" pitchFamily="34" charset="0"/>
              </a:rPr>
              <a:t>Memperkuat </a:t>
            </a:r>
            <a:r>
              <a:rPr lang="en-US" sz="1200" kern="1200" noProof="1">
                <a:solidFill>
                  <a:schemeClr val="accent5"/>
                </a:solidFill>
                <a:latin typeface="Avenir Next LT Pro" panose="020B0504020202020204" pitchFamily="34" charset="0"/>
              </a:rPr>
              <a:t>esensi ajaran agama dalam kehidupan masyarakat</a:t>
            </a:r>
            <a:endParaRPr lang="id-ID" sz="1200" kern="1200" noProof="1">
              <a:solidFill>
                <a:schemeClr val="accent5"/>
              </a:solidFill>
              <a:latin typeface="Avenir Next LT Pro" panose="020B0504020202020204" pitchFamily="34" charset="0"/>
            </a:endParaRPr>
          </a:p>
        </p:txBody>
      </p:sp>
      <p:sp>
        <p:nvSpPr>
          <p:cNvPr id="66" name="TextBox 65">
            <a:extLst>
              <a:ext uri="{FF2B5EF4-FFF2-40B4-BE49-F238E27FC236}">
                <a16:creationId xmlns:a16="http://schemas.microsoft.com/office/drawing/2014/main" id="{A7A4574F-AD3A-4A0C-B3F3-053C041DF61C}"/>
              </a:ext>
            </a:extLst>
          </p:cNvPr>
          <p:cNvSpPr txBox="1"/>
          <p:nvPr/>
        </p:nvSpPr>
        <p:spPr>
          <a:xfrm>
            <a:off x="4316509" y="2979117"/>
            <a:ext cx="1572892" cy="1200329"/>
          </a:xfrm>
          <a:prstGeom prst="rect">
            <a:avLst/>
          </a:prstGeom>
          <a:noFill/>
        </p:spPr>
        <p:txBody>
          <a:bodyPr wrap="square">
            <a:spAutoFit/>
          </a:bodyPr>
          <a:lstStyle/>
          <a:p>
            <a:pPr marL="0" lvl="0" indent="0" algn="ctr" defTabSz="533400">
              <a:spcBef>
                <a:spcPct val="0"/>
              </a:spcBef>
              <a:buNone/>
            </a:pPr>
            <a:r>
              <a:rPr lang="en-US" sz="1200" kern="1200" noProof="1">
                <a:solidFill>
                  <a:schemeClr val="accent1"/>
                </a:solidFill>
                <a:latin typeface="Avenir Next LT Pro" panose="020B0504020202020204" pitchFamily="34" charset="0"/>
              </a:rPr>
              <a:t>Mengelola keragaman tafsir keagamaan dengan mencerdaskan kehidupan keberagamaan</a:t>
            </a:r>
            <a:endParaRPr lang="id-ID" sz="1200" kern="1200" noProof="1">
              <a:solidFill>
                <a:schemeClr val="accent1"/>
              </a:solidFill>
              <a:latin typeface="Avenir Next LT Pro" panose="020B0504020202020204" pitchFamily="34" charset="0"/>
            </a:endParaRPr>
          </a:p>
        </p:txBody>
      </p:sp>
      <p:sp>
        <p:nvSpPr>
          <p:cNvPr id="10" name="Rectangle 9">
            <a:extLst>
              <a:ext uri="{FF2B5EF4-FFF2-40B4-BE49-F238E27FC236}">
                <a16:creationId xmlns:a16="http://schemas.microsoft.com/office/drawing/2014/main" id="{E8E64B41-DB9E-45F9-9F9E-2F7F3F53E368}"/>
              </a:ext>
            </a:extLst>
          </p:cNvPr>
          <p:cNvSpPr/>
          <p:nvPr/>
        </p:nvSpPr>
        <p:spPr>
          <a:xfrm>
            <a:off x="93591" y="3237888"/>
            <a:ext cx="2120022"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TextBox 62">
            <a:extLst>
              <a:ext uri="{FF2B5EF4-FFF2-40B4-BE49-F238E27FC236}">
                <a16:creationId xmlns:a16="http://schemas.microsoft.com/office/drawing/2014/main" id="{E6E5DD67-73F3-474F-9677-35333F767FFC}"/>
              </a:ext>
            </a:extLst>
          </p:cNvPr>
          <p:cNvSpPr txBox="1"/>
          <p:nvPr/>
        </p:nvSpPr>
        <p:spPr>
          <a:xfrm>
            <a:off x="367248" y="3391603"/>
            <a:ext cx="2188317" cy="584775"/>
          </a:xfrm>
          <a:prstGeom prst="rect">
            <a:avLst/>
          </a:prstGeom>
          <a:noFill/>
          <a:ln>
            <a:noFill/>
          </a:ln>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Kondisi kebangsaan dan keagamaan</a:t>
            </a:r>
          </a:p>
        </p:txBody>
      </p:sp>
      <p:sp>
        <p:nvSpPr>
          <p:cNvPr id="70" name="Rectangle 69">
            <a:extLst>
              <a:ext uri="{FF2B5EF4-FFF2-40B4-BE49-F238E27FC236}">
                <a16:creationId xmlns:a16="http://schemas.microsoft.com/office/drawing/2014/main" id="{1930E041-C68D-4AF4-B3F4-1BE1FF405146}"/>
              </a:ext>
            </a:extLst>
          </p:cNvPr>
          <p:cNvSpPr/>
          <p:nvPr/>
        </p:nvSpPr>
        <p:spPr>
          <a:xfrm>
            <a:off x="6621485" y="3240433"/>
            <a:ext cx="1618565"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TextBox 63">
            <a:extLst>
              <a:ext uri="{FF2B5EF4-FFF2-40B4-BE49-F238E27FC236}">
                <a16:creationId xmlns:a16="http://schemas.microsoft.com/office/drawing/2014/main" id="{FA6A6268-84BA-4C6F-805E-2F5420689B67}"/>
              </a:ext>
            </a:extLst>
          </p:cNvPr>
          <p:cNvSpPr txBox="1"/>
          <p:nvPr/>
        </p:nvSpPr>
        <p:spPr>
          <a:xfrm>
            <a:off x="6741042" y="3391603"/>
            <a:ext cx="1233645" cy="584775"/>
          </a:xfrm>
          <a:prstGeom prst="rect">
            <a:avLst/>
          </a:prstGeom>
          <a:noFill/>
          <a:ln>
            <a:noFill/>
          </a:ln>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Moderasi Beragama</a:t>
            </a:r>
          </a:p>
        </p:txBody>
      </p:sp>
      <p:sp>
        <p:nvSpPr>
          <p:cNvPr id="71" name="Rectangle 70">
            <a:extLst>
              <a:ext uri="{FF2B5EF4-FFF2-40B4-BE49-F238E27FC236}">
                <a16:creationId xmlns:a16="http://schemas.microsoft.com/office/drawing/2014/main" id="{D38D4132-4E9E-4429-B11B-A9EF1A129BAB}"/>
              </a:ext>
            </a:extLst>
          </p:cNvPr>
          <p:cNvSpPr/>
          <p:nvPr/>
        </p:nvSpPr>
        <p:spPr>
          <a:xfrm>
            <a:off x="9583294" y="3244533"/>
            <a:ext cx="1373832"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TextBox 64">
            <a:extLst>
              <a:ext uri="{FF2B5EF4-FFF2-40B4-BE49-F238E27FC236}">
                <a16:creationId xmlns:a16="http://schemas.microsoft.com/office/drawing/2014/main" id="{3BFAB4A5-EF3B-4AE2-B1EB-BB377A1A9934}"/>
              </a:ext>
            </a:extLst>
          </p:cNvPr>
          <p:cNvSpPr txBox="1"/>
          <p:nvPr/>
        </p:nvSpPr>
        <p:spPr>
          <a:xfrm>
            <a:off x="9627303" y="3391603"/>
            <a:ext cx="1898994" cy="584775"/>
          </a:xfrm>
          <a:prstGeom prst="rect">
            <a:avLst/>
          </a:prstGeom>
          <a:noFill/>
          <a:ln>
            <a:noFill/>
          </a:ln>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Toleran, Harmonis, Damai</a:t>
            </a:r>
          </a:p>
        </p:txBody>
      </p:sp>
      <p:sp>
        <p:nvSpPr>
          <p:cNvPr id="46" name="TextBox 45">
            <a:extLst>
              <a:ext uri="{FF2B5EF4-FFF2-40B4-BE49-F238E27FC236}">
                <a16:creationId xmlns:a16="http://schemas.microsoft.com/office/drawing/2014/main" id="{F9DA782D-986F-494D-98FF-D9F0C6569607}"/>
              </a:ext>
            </a:extLst>
          </p:cNvPr>
          <p:cNvSpPr txBox="1"/>
          <p:nvPr/>
        </p:nvSpPr>
        <p:spPr>
          <a:xfrm>
            <a:off x="605880" y="285808"/>
            <a:ext cx="6163056" cy="584775"/>
          </a:xfrm>
          <a:prstGeom prst="rect">
            <a:avLst/>
          </a:prstGeom>
          <a:noFill/>
        </p:spPr>
        <p:txBody>
          <a:bodyPr wrap="square">
            <a:spAutoFit/>
          </a:bodyPr>
          <a:lstStyle/>
          <a:p>
            <a:pPr algn="l"/>
            <a:r>
              <a:rPr lang="en-US" sz="3200" b="1" dirty="0" err="1">
                <a:solidFill>
                  <a:schemeClr val="accent1"/>
                </a:solidFill>
                <a:latin typeface="Avenir Next LT Pro" panose="020B0504020202020204" pitchFamily="34" charset="0"/>
              </a:rPr>
              <a:t>Urgensi</a:t>
            </a:r>
            <a:endParaRPr lang="en-US" sz="3200" b="1" dirty="0">
              <a:solidFill>
                <a:schemeClr val="accent1"/>
              </a:solidFill>
              <a:latin typeface="Avenir Next LT Pro" panose="020B0504020202020204" pitchFamily="34" charset="0"/>
            </a:endParaRPr>
          </a:p>
        </p:txBody>
      </p:sp>
      <p:sp>
        <p:nvSpPr>
          <p:cNvPr id="47" name="Rectangle 46">
            <a:extLst>
              <a:ext uri="{FF2B5EF4-FFF2-40B4-BE49-F238E27FC236}">
                <a16:creationId xmlns:a16="http://schemas.microsoft.com/office/drawing/2014/main" id="{37478469-31FE-4E60-9293-777D9406163C}"/>
              </a:ext>
            </a:extLst>
          </p:cNvPr>
          <p:cNvSpPr/>
          <p:nvPr/>
        </p:nvSpPr>
        <p:spPr>
          <a:xfrm>
            <a:off x="271707" y="-5758"/>
            <a:ext cx="182880" cy="1097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178894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A602B7-CEBD-443B-866B-5BE32435791E}"/>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dirty="0">
                <a:solidFill>
                  <a:schemeClr val="bg1"/>
                </a:solidFill>
                <a:latin typeface="Arial" panose="020B0604020202020204" pitchFamily="34" charset="0"/>
                <a:cs typeface="Arial" panose="020B0604020202020204" pitchFamily="34" charset="0"/>
              </a:rPr>
              <a:t>6</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47D45A1-367B-4533-91C2-28C88E05E830}"/>
              </a:ext>
            </a:extLst>
          </p:cNvPr>
          <p:cNvSpPr txBox="1"/>
          <p:nvPr/>
        </p:nvSpPr>
        <p:spPr>
          <a:xfrm>
            <a:off x="522716" y="499851"/>
            <a:ext cx="11208175" cy="584775"/>
          </a:xfrm>
          <a:prstGeom prst="rect">
            <a:avLst/>
          </a:prstGeom>
          <a:noFill/>
        </p:spPr>
        <p:txBody>
          <a:bodyPr wrap="square" rtlCol="0" anchor="ctr">
            <a:spAutoFit/>
          </a:bodyPr>
          <a:lstStyle/>
          <a:p>
            <a:r>
              <a:rPr lang="pt-BR" altLang="ko-KR" sz="1600" noProof="1">
                <a:latin typeface="Avenir Next LT Pro" panose="020B0504020202020204" pitchFamily="34" charset="0"/>
                <a:ea typeface="Avenir Next Medium" charset="0"/>
                <a:cs typeface="Avenir Next Medium" charset="0"/>
              </a:rPr>
              <a:t>Penguatan Moderasi Beragama pada dasarnya adalah menghadirkan negara sebagai rumah bersama yang adil dan ramah bagi bangsa Indonesia untuk menjalani kehidupan beragama yang rukun, damai, dan makmur</a:t>
            </a:r>
          </a:p>
        </p:txBody>
      </p:sp>
      <p:sp>
        <p:nvSpPr>
          <p:cNvPr id="8" name="Google Shape;397;p36"/>
          <p:cNvSpPr/>
          <p:nvPr/>
        </p:nvSpPr>
        <p:spPr>
          <a:xfrm>
            <a:off x="441547" y="2593910"/>
            <a:ext cx="11075387" cy="3034530"/>
          </a:xfrm>
          <a:prstGeom prst="roundRect">
            <a:avLst>
              <a:gd name="adj" fmla="val 16667"/>
            </a:avLst>
          </a:prstGeom>
          <a:noFill/>
          <a:ln w="19050" cap="flat" cmpd="sng">
            <a:solidFill>
              <a:schemeClr val="bg1">
                <a:lumMod val="85000"/>
              </a:schemeClr>
            </a:solidFill>
            <a:prstDash val="solid"/>
            <a:round/>
            <a:headEnd type="none" w="sm" len="sm"/>
            <a:tailEnd type="none" w="sm" len="sm"/>
          </a:ln>
        </p:spPr>
        <p:txBody>
          <a:bodyPr spcFirstLastPara="1" wrap="square" lIns="121900" tIns="121900" rIns="121900" bIns="121900" anchor="ctr" anchorCtr="0">
            <a:noAutofit/>
          </a:bodyPr>
          <a:lstStyle/>
          <a:p>
            <a:endParaRPr sz="1400">
              <a:latin typeface="Avenir Next" charset="0"/>
              <a:ea typeface="Avenir Next" charset="0"/>
              <a:cs typeface="Avenir Next" charset="0"/>
            </a:endParaRPr>
          </a:p>
        </p:txBody>
      </p:sp>
      <p:sp>
        <p:nvSpPr>
          <p:cNvPr id="9" name="Google Shape;398;p36"/>
          <p:cNvSpPr/>
          <p:nvPr/>
        </p:nvSpPr>
        <p:spPr>
          <a:xfrm rot="18900000">
            <a:off x="1674772" y="1768847"/>
            <a:ext cx="2591384" cy="2610341"/>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endParaRPr sz="1400">
              <a:latin typeface="Avenir Next" charset="0"/>
              <a:ea typeface="Avenir Next" charset="0"/>
              <a:cs typeface="Avenir Next" charset="0"/>
            </a:endParaRPr>
          </a:p>
        </p:txBody>
      </p:sp>
      <p:sp>
        <p:nvSpPr>
          <p:cNvPr id="10" name="Google Shape;399;p36"/>
          <p:cNvSpPr/>
          <p:nvPr/>
        </p:nvSpPr>
        <p:spPr>
          <a:xfrm rot="18900000">
            <a:off x="3613787" y="3712327"/>
            <a:ext cx="2591384" cy="2610341"/>
          </a:xfrm>
          <a:prstGeom prst="roundRect">
            <a:avLst>
              <a:gd name="adj" fmla="val 16667"/>
            </a:avLst>
          </a:prstGeom>
          <a:solidFill>
            <a:schemeClr val="lt1"/>
          </a:solidFill>
          <a:ln w="19050" cap="flat" cmpd="sng">
            <a:solidFill>
              <a:schemeClr val="accent2">
                <a:lumMod val="75000"/>
              </a:schemeClr>
            </a:solidFill>
            <a:prstDash val="solid"/>
            <a:round/>
            <a:headEnd type="none" w="sm" len="sm"/>
            <a:tailEnd type="none" w="sm" len="sm"/>
          </a:ln>
        </p:spPr>
        <p:txBody>
          <a:bodyPr spcFirstLastPara="1" wrap="square" lIns="121900" tIns="121900" rIns="121900" bIns="121900" anchor="ctr" anchorCtr="0">
            <a:noAutofit/>
          </a:bodyPr>
          <a:lstStyle/>
          <a:p>
            <a:endParaRPr sz="1400">
              <a:latin typeface="Avenir Next" charset="0"/>
              <a:ea typeface="Avenir Next" charset="0"/>
              <a:cs typeface="Avenir Next" charset="0"/>
            </a:endParaRPr>
          </a:p>
        </p:txBody>
      </p:sp>
      <p:sp>
        <p:nvSpPr>
          <p:cNvPr id="11" name="Google Shape;400;p36"/>
          <p:cNvSpPr/>
          <p:nvPr/>
        </p:nvSpPr>
        <p:spPr>
          <a:xfrm rot="18900000">
            <a:off x="7504542" y="3566048"/>
            <a:ext cx="2591384" cy="2610341"/>
          </a:xfrm>
          <a:prstGeom prst="roundRect">
            <a:avLst>
              <a:gd name="adj" fmla="val 16667"/>
            </a:avLst>
          </a:prstGeom>
          <a:solidFill>
            <a:schemeClr val="lt1"/>
          </a:solidFill>
          <a:ln w="19050" cap="flat" cmpd="sng">
            <a:solidFill>
              <a:schemeClr val="accent2">
                <a:lumMod val="75000"/>
              </a:schemeClr>
            </a:solidFill>
            <a:prstDash val="solid"/>
            <a:round/>
            <a:headEnd type="none" w="sm" len="sm"/>
            <a:tailEnd type="none" w="sm" len="sm"/>
          </a:ln>
        </p:spPr>
        <p:txBody>
          <a:bodyPr spcFirstLastPara="1" wrap="square" lIns="121900" tIns="121900" rIns="121900" bIns="121900" anchor="ctr" anchorCtr="0">
            <a:noAutofit/>
          </a:bodyPr>
          <a:lstStyle/>
          <a:p>
            <a:endParaRPr sz="1400">
              <a:latin typeface="Avenir Next" charset="0"/>
              <a:ea typeface="Avenir Next" charset="0"/>
              <a:cs typeface="Avenir Next" charset="0"/>
            </a:endParaRPr>
          </a:p>
        </p:txBody>
      </p:sp>
      <p:sp>
        <p:nvSpPr>
          <p:cNvPr id="12" name="Google Shape;401;p36"/>
          <p:cNvSpPr/>
          <p:nvPr/>
        </p:nvSpPr>
        <p:spPr>
          <a:xfrm rot="18900000">
            <a:off x="5565048" y="1622568"/>
            <a:ext cx="2591384" cy="2610341"/>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p>
            <a:endParaRPr sz="1400">
              <a:latin typeface="Avenir Next" charset="0"/>
              <a:ea typeface="Avenir Next" charset="0"/>
              <a:cs typeface="Avenir Next" charset="0"/>
            </a:endParaRPr>
          </a:p>
        </p:txBody>
      </p:sp>
      <p:sp>
        <p:nvSpPr>
          <p:cNvPr id="13" name="Google Shape;403;p36"/>
          <p:cNvSpPr txBox="1"/>
          <p:nvPr/>
        </p:nvSpPr>
        <p:spPr>
          <a:xfrm>
            <a:off x="1767249" y="2607318"/>
            <a:ext cx="2219714" cy="1219032"/>
          </a:xfrm>
          <a:prstGeom prst="rect">
            <a:avLst/>
          </a:prstGeom>
          <a:noFill/>
          <a:ln>
            <a:noFill/>
          </a:ln>
        </p:spPr>
        <p:txBody>
          <a:bodyPr spcFirstLastPara="1" wrap="square" lIns="121900" tIns="121900" rIns="121900" bIns="121900" anchor="t" anchorCtr="0">
            <a:noAutofit/>
          </a:bodyPr>
          <a:lstStyle/>
          <a:p>
            <a:pPr algn="ctr"/>
            <a:r>
              <a:rPr lang="en-US" sz="1400" noProof="1">
                <a:solidFill>
                  <a:schemeClr val="bg1"/>
                </a:solidFill>
                <a:latin typeface="Avenir Next LT Pro" panose="020B0504020202020204" pitchFamily="34" charset="0"/>
                <a:ea typeface="Avenir Next" charset="0"/>
                <a:cs typeface="Avenir Next" charset="0"/>
                <a:sym typeface="Source Sans Pro Light"/>
              </a:rPr>
              <a:t>Menjadikan nilai agama sebagai fatsoen politik,  bukan mempermainkan agama untuk kepentingan politik</a:t>
            </a:r>
          </a:p>
        </p:txBody>
      </p:sp>
      <p:sp>
        <p:nvSpPr>
          <p:cNvPr id="14" name="Google Shape;404;p36"/>
          <p:cNvSpPr txBox="1"/>
          <p:nvPr/>
        </p:nvSpPr>
        <p:spPr>
          <a:xfrm>
            <a:off x="1983172" y="2277675"/>
            <a:ext cx="1787869" cy="540948"/>
          </a:xfrm>
          <a:prstGeom prst="rect">
            <a:avLst/>
          </a:prstGeom>
          <a:noFill/>
          <a:ln>
            <a:noFill/>
          </a:ln>
        </p:spPr>
        <p:txBody>
          <a:bodyPr spcFirstLastPara="1" wrap="square" lIns="121900" tIns="121900" rIns="121900" bIns="121900" anchor="b" anchorCtr="0">
            <a:noAutofit/>
          </a:bodyPr>
          <a:lstStyle/>
          <a:p>
            <a:pPr algn="ctr">
              <a:spcAft>
                <a:spcPts val="267"/>
              </a:spcAft>
            </a:pPr>
            <a:r>
              <a:rPr lang="en-US" sz="1400" b="1" noProof="1">
                <a:solidFill>
                  <a:schemeClr val="bg1"/>
                </a:solidFill>
                <a:latin typeface="Avenir Next LT Pro" panose="020B0504020202020204" pitchFamily="34" charset="0"/>
                <a:ea typeface="Avenir Next" charset="0"/>
                <a:cs typeface="Avenir Next" charset="0"/>
                <a:sym typeface="Merriweather"/>
              </a:rPr>
              <a:t>Agama dan Politik</a:t>
            </a:r>
          </a:p>
        </p:txBody>
      </p:sp>
      <p:sp>
        <p:nvSpPr>
          <p:cNvPr id="15" name="Google Shape;405;p36"/>
          <p:cNvSpPr txBox="1"/>
          <p:nvPr/>
        </p:nvSpPr>
        <p:spPr>
          <a:xfrm>
            <a:off x="5798877" y="2133257"/>
            <a:ext cx="2075520" cy="1219032"/>
          </a:xfrm>
          <a:prstGeom prst="rect">
            <a:avLst/>
          </a:prstGeom>
          <a:noFill/>
          <a:ln>
            <a:noFill/>
          </a:ln>
        </p:spPr>
        <p:txBody>
          <a:bodyPr spcFirstLastPara="1" wrap="square" lIns="121900" tIns="121900" rIns="121900" bIns="121900" anchor="t" anchorCtr="0">
            <a:noAutofit/>
          </a:bodyPr>
          <a:lstStyle/>
          <a:p>
            <a:pPr algn="ctr"/>
            <a:r>
              <a:rPr lang="en-US" sz="1400" noProof="1">
                <a:solidFill>
                  <a:schemeClr val="bg1"/>
                </a:solidFill>
                <a:latin typeface="Avenir Next LT Pro" panose="020B0504020202020204" pitchFamily="34" charset="0"/>
                <a:ea typeface="Avenir Next" charset="0"/>
                <a:cs typeface="Avenir Next" charset="0"/>
                <a:sym typeface="Source Sans Pro Light"/>
              </a:rPr>
              <a:t>Menekankan tujuan penerapan hukum yang memenuhi hajat hidup orang banyak dan kemaslahatan bersama, tanpa harus terlalu memaksakan formalisasi hukum agama</a:t>
            </a:r>
          </a:p>
        </p:txBody>
      </p:sp>
      <p:sp>
        <p:nvSpPr>
          <p:cNvPr id="16" name="Google Shape;406;p36"/>
          <p:cNvSpPr txBox="1"/>
          <p:nvPr/>
        </p:nvSpPr>
        <p:spPr>
          <a:xfrm>
            <a:off x="6071881" y="1804927"/>
            <a:ext cx="1542996" cy="540948"/>
          </a:xfrm>
          <a:prstGeom prst="rect">
            <a:avLst/>
          </a:prstGeom>
          <a:noFill/>
          <a:ln>
            <a:noFill/>
          </a:ln>
        </p:spPr>
        <p:txBody>
          <a:bodyPr spcFirstLastPara="1" wrap="square" lIns="121900" tIns="121900" rIns="121900" bIns="121900" anchor="b" anchorCtr="0">
            <a:noAutofit/>
          </a:bodyPr>
          <a:lstStyle/>
          <a:p>
            <a:pPr algn="ctr">
              <a:spcAft>
                <a:spcPts val="267"/>
              </a:spcAft>
            </a:pPr>
            <a:r>
              <a:rPr lang="en-US" sz="1400" b="1" noProof="1">
                <a:solidFill>
                  <a:schemeClr val="bg1"/>
                </a:solidFill>
                <a:latin typeface="Avenir Next LT Pro" panose="020B0504020202020204" pitchFamily="34" charset="0"/>
                <a:ea typeface="Avenir Next" charset="0"/>
                <a:cs typeface="Avenir Next" charset="0"/>
                <a:sym typeface="Merriweather"/>
              </a:rPr>
              <a:t>Agama dan Hukum</a:t>
            </a:r>
          </a:p>
        </p:txBody>
      </p:sp>
      <p:sp>
        <p:nvSpPr>
          <p:cNvPr id="17" name="Google Shape;407;p36"/>
          <p:cNvSpPr txBox="1"/>
          <p:nvPr/>
        </p:nvSpPr>
        <p:spPr>
          <a:xfrm>
            <a:off x="3798826" y="4874681"/>
            <a:ext cx="2215361" cy="1219032"/>
          </a:xfrm>
          <a:prstGeom prst="rect">
            <a:avLst/>
          </a:prstGeom>
          <a:noFill/>
          <a:ln>
            <a:noFill/>
          </a:ln>
        </p:spPr>
        <p:txBody>
          <a:bodyPr spcFirstLastPara="1" wrap="square" lIns="121900" tIns="121900" rIns="121900" bIns="121900" anchor="t" anchorCtr="0">
            <a:noAutofit/>
          </a:bodyPr>
          <a:lstStyle/>
          <a:p>
            <a:pPr algn="ctr"/>
            <a:r>
              <a:rPr lang="en-US" sz="1400" noProof="1">
                <a:solidFill>
                  <a:srgbClr val="2B3627"/>
                </a:solidFill>
                <a:latin typeface="Avenir Next LT Pro" panose="020B0504020202020204" pitchFamily="34" charset="0"/>
                <a:ea typeface="Avenir Next" charset="0"/>
                <a:cs typeface="Avenir Next" charset="0"/>
                <a:sym typeface="Source Sans Pro Light"/>
              </a:rPr>
              <a:t>Menyelenggarakan pelayanan publik secara adil untuk memenuhi hak-hak sipil tanpa diskriminasi</a:t>
            </a:r>
          </a:p>
        </p:txBody>
      </p:sp>
      <p:sp>
        <p:nvSpPr>
          <p:cNvPr id="18" name="Google Shape;408;p36"/>
          <p:cNvSpPr txBox="1"/>
          <p:nvPr/>
        </p:nvSpPr>
        <p:spPr>
          <a:xfrm>
            <a:off x="4135008" y="4473732"/>
            <a:ext cx="1542996" cy="540948"/>
          </a:xfrm>
          <a:prstGeom prst="rect">
            <a:avLst/>
          </a:prstGeom>
          <a:noFill/>
          <a:ln>
            <a:noFill/>
          </a:ln>
        </p:spPr>
        <p:txBody>
          <a:bodyPr spcFirstLastPara="1" wrap="square" lIns="121900" tIns="121900" rIns="121900" bIns="121900" anchor="b" anchorCtr="0">
            <a:noAutofit/>
          </a:bodyPr>
          <a:lstStyle/>
          <a:p>
            <a:pPr algn="ctr"/>
            <a:r>
              <a:rPr lang="en-US" sz="1400" b="1" noProof="1">
                <a:solidFill>
                  <a:srgbClr val="613651"/>
                </a:solidFill>
                <a:latin typeface="Avenir Next LT Pro" panose="020B0504020202020204" pitchFamily="34" charset="0"/>
                <a:ea typeface="Avenir Next" charset="0"/>
                <a:cs typeface="Avenir Next" charset="0"/>
                <a:sym typeface="Merriweather"/>
              </a:rPr>
              <a:t>Agama dan Layanan Publik</a:t>
            </a:r>
          </a:p>
        </p:txBody>
      </p:sp>
      <p:sp>
        <p:nvSpPr>
          <p:cNvPr id="19" name="Google Shape;409;p36"/>
          <p:cNvSpPr txBox="1"/>
          <p:nvPr/>
        </p:nvSpPr>
        <p:spPr>
          <a:xfrm>
            <a:off x="7712214" y="4507375"/>
            <a:ext cx="2286731" cy="1219032"/>
          </a:xfrm>
          <a:prstGeom prst="rect">
            <a:avLst/>
          </a:prstGeom>
          <a:noFill/>
          <a:ln>
            <a:noFill/>
          </a:ln>
        </p:spPr>
        <p:txBody>
          <a:bodyPr spcFirstLastPara="1" wrap="square" lIns="121900" tIns="121900" rIns="121900" bIns="121900" anchor="t" anchorCtr="0">
            <a:noAutofit/>
          </a:bodyPr>
          <a:lstStyle/>
          <a:p>
            <a:pPr algn="ctr"/>
            <a:r>
              <a:rPr lang="en-US" sz="1400" noProof="1">
                <a:solidFill>
                  <a:srgbClr val="2B3627"/>
                </a:solidFill>
                <a:latin typeface="Avenir Next LT Pro" panose="020B0504020202020204" pitchFamily="34" charset="0"/>
                <a:ea typeface="Avenir Next" charset="0"/>
                <a:cs typeface="Avenir Next" charset="0"/>
                <a:sym typeface="Source Sans Pro Light"/>
              </a:rPr>
              <a:t>Memberikan kebebasan mengekspresikan agama di ruang publik sesuai koridor hukum</a:t>
            </a:r>
          </a:p>
        </p:txBody>
      </p:sp>
      <p:sp>
        <p:nvSpPr>
          <p:cNvPr id="20" name="Google Shape;410;p36"/>
          <p:cNvSpPr txBox="1"/>
          <p:nvPr/>
        </p:nvSpPr>
        <p:spPr>
          <a:xfrm>
            <a:off x="8084081" y="4084262"/>
            <a:ext cx="1542996" cy="540948"/>
          </a:xfrm>
          <a:prstGeom prst="rect">
            <a:avLst/>
          </a:prstGeom>
          <a:noFill/>
          <a:ln>
            <a:noFill/>
          </a:ln>
        </p:spPr>
        <p:txBody>
          <a:bodyPr spcFirstLastPara="1" wrap="square" lIns="121900" tIns="121900" rIns="121900" bIns="121900" anchor="b" anchorCtr="0">
            <a:noAutofit/>
          </a:bodyPr>
          <a:lstStyle/>
          <a:p>
            <a:pPr algn="ctr"/>
            <a:r>
              <a:rPr lang="en-US" sz="1400" b="1" noProof="1">
                <a:solidFill>
                  <a:srgbClr val="613651"/>
                </a:solidFill>
                <a:latin typeface="Avenir Next LT Pro" panose="020B0504020202020204" pitchFamily="34" charset="0"/>
                <a:ea typeface="Avenir Next" charset="0"/>
                <a:cs typeface="Avenir Next" charset="0"/>
                <a:sym typeface="Merriweather"/>
              </a:rPr>
              <a:t>Agama dan Ekspresi Publik</a:t>
            </a:r>
          </a:p>
        </p:txBody>
      </p:sp>
      <p:sp>
        <p:nvSpPr>
          <p:cNvPr id="26" name="TextBox 25">
            <a:extLst>
              <a:ext uri="{FF2B5EF4-FFF2-40B4-BE49-F238E27FC236}">
                <a16:creationId xmlns:a16="http://schemas.microsoft.com/office/drawing/2014/main" id="{B8091E98-F0BC-47A6-8819-1800E775E76B}"/>
              </a:ext>
            </a:extLst>
          </p:cNvPr>
          <p:cNvSpPr txBox="1"/>
          <p:nvPr/>
        </p:nvSpPr>
        <p:spPr>
          <a:xfrm>
            <a:off x="522717" y="160950"/>
            <a:ext cx="7224581" cy="424732"/>
          </a:xfrm>
          <a:prstGeom prst="rect">
            <a:avLst/>
          </a:prstGeom>
          <a:noFill/>
        </p:spPr>
        <p:txBody>
          <a:bodyPr wrap="square">
            <a:spAutoFit/>
          </a:bodyPr>
          <a:lstStyle/>
          <a:p>
            <a:pPr lvl="0" defTabSz="533400">
              <a:lnSpc>
                <a:spcPct val="90000"/>
              </a:lnSpc>
              <a:spcBef>
                <a:spcPct val="0"/>
              </a:spcBef>
              <a:spcAft>
                <a:spcPct val="35000"/>
              </a:spcAft>
            </a:pPr>
            <a:r>
              <a:rPr lang="en-US" sz="2400" b="1" kern="1200" noProof="1">
                <a:solidFill>
                  <a:srgbClr val="FF0000"/>
                </a:solidFill>
                <a:latin typeface="Avenir Next LT Pro" panose="020B0504020202020204" pitchFamily="34" charset="0"/>
              </a:rPr>
              <a:t>Penyelarasan Relasi Agama dan Negara</a:t>
            </a:r>
            <a:endParaRPr lang="id-ID" sz="2400" b="1" kern="1200" noProof="1">
              <a:solidFill>
                <a:srgbClr val="FF0000"/>
              </a:solidFill>
              <a:latin typeface="Avenir Next LT Pro" panose="020B0504020202020204" pitchFamily="34" charset="0"/>
            </a:endParaRPr>
          </a:p>
        </p:txBody>
      </p:sp>
      <p:sp>
        <p:nvSpPr>
          <p:cNvPr id="23" name="Rectangle 22">
            <a:extLst>
              <a:ext uri="{FF2B5EF4-FFF2-40B4-BE49-F238E27FC236}">
                <a16:creationId xmlns:a16="http://schemas.microsoft.com/office/drawing/2014/main" id="{3DAC65FB-A1A7-41C2-95B3-494A8476B863}"/>
              </a:ext>
            </a:extLst>
          </p:cNvPr>
          <p:cNvSpPr/>
          <p:nvPr/>
        </p:nvSpPr>
        <p:spPr>
          <a:xfrm>
            <a:off x="271707" y="-5758"/>
            <a:ext cx="182880" cy="1097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876558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8F79D5-756F-4392-9629-C858DDA8A3ED}"/>
              </a:ext>
            </a:extLst>
          </p:cNvPr>
          <p:cNvSpPr txBox="1"/>
          <p:nvPr/>
        </p:nvSpPr>
        <p:spPr>
          <a:xfrm>
            <a:off x="2083558" y="2235613"/>
            <a:ext cx="6110382" cy="1446550"/>
          </a:xfrm>
          <a:prstGeom prst="rect">
            <a:avLst/>
          </a:prstGeom>
          <a:noFill/>
        </p:spPr>
        <p:txBody>
          <a:bodyPr wrap="square" rtlCol="0">
            <a:spAutoFit/>
          </a:bodyPr>
          <a:lstStyle/>
          <a:p>
            <a:r>
              <a:rPr lang="id-ID" altLang="ko-KR" sz="4400" b="1" noProof="1">
                <a:solidFill>
                  <a:schemeClr val="tx1">
                    <a:lumMod val="75000"/>
                    <a:lumOff val="25000"/>
                  </a:schemeClr>
                </a:solidFill>
                <a:latin typeface="Avenir Next LT Pro" panose="020B0504020202020204" pitchFamily="34" charset="0"/>
                <a:cs typeface="Arial" panose="020B0604020202020204" pitchFamily="34" charset="0"/>
              </a:rPr>
              <a:t>Rumusan</a:t>
            </a:r>
            <a:endParaRPr lang="en-US" altLang="ko-KR" sz="4400" b="1" noProof="1">
              <a:solidFill>
                <a:schemeClr val="tx1">
                  <a:lumMod val="75000"/>
                  <a:lumOff val="25000"/>
                </a:schemeClr>
              </a:solidFill>
              <a:latin typeface="Avenir Next LT Pro" panose="020B0504020202020204" pitchFamily="34" charset="0"/>
              <a:cs typeface="Arial" panose="020B0604020202020204" pitchFamily="34" charset="0"/>
            </a:endParaRPr>
          </a:p>
          <a:p>
            <a:r>
              <a:rPr lang="id-ID" altLang="ko-KR" sz="4400" b="1" noProof="1">
                <a:solidFill>
                  <a:schemeClr val="tx1">
                    <a:lumMod val="75000"/>
                    <a:lumOff val="25000"/>
                  </a:schemeClr>
                </a:solidFill>
                <a:latin typeface="Avenir Next LT Pro" panose="020B0504020202020204" pitchFamily="34" charset="0"/>
                <a:cs typeface="Arial" panose="020B0604020202020204" pitchFamily="34" charset="0"/>
              </a:rPr>
              <a:t>Moderasi Beragama</a:t>
            </a:r>
            <a:endParaRPr lang="ko-KR" altLang="en-US" sz="4400" b="1" noProof="1">
              <a:solidFill>
                <a:schemeClr val="tx1">
                  <a:lumMod val="75000"/>
                  <a:lumOff val="25000"/>
                </a:schemeClr>
              </a:solidFill>
              <a:latin typeface="Avenir Next LT Pro" panose="020B05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4138ED1-A786-4447-B1FE-081DA1BB5EF9}"/>
              </a:ext>
            </a:extLst>
          </p:cNvPr>
          <p:cNvSpPr txBox="1"/>
          <p:nvPr/>
        </p:nvSpPr>
        <p:spPr>
          <a:xfrm>
            <a:off x="2150229" y="3725540"/>
            <a:ext cx="4413711" cy="523220"/>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Rumusan, </a:t>
            </a:r>
            <a:r>
              <a:rPr lang="id-ID" altLang="ko-KR" sz="1400" noProof="1">
                <a:latin typeface="Avenir Next LT Pro" panose="020B0504020202020204" pitchFamily="34" charset="0"/>
                <a:cs typeface="Arial" panose="020B0604020202020204" pitchFamily="34" charset="0"/>
              </a:rPr>
              <a:t>indikator, muatan pesan keagamaan dalam Moderasi Beragama</a:t>
            </a:r>
            <a:endParaRPr lang="ko-KR" altLang="en-US" sz="1400" noProof="1">
              <a:latin typeface="Avenir Next LT Pro" panose="020B05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6EC5C1A-1D5F-4147-A689-DED11CE7AFA2}"/>
              </a:ext>
            </a:extLst>
          </p:cNvPr>
          <p:cNvSpPr txBox="1"/>
          <p:nvPr/>
        </p:nvSpPr>
        <p:spPr>
          <a:xfrm>
            <a:off x="10867991" y="5850598"/>
            <a:ext cx="525773" cy="830997"/>
          </a:xfrm>
          <a:prstGeom prst="rect">
            <a:avLst/>
          </a:prstGeom>
          <a:noFill/>
        </p:spPr>
        <p:txBody>
          <a:bodyPr wrap="square">
            <a:spAutoFit/>
          </a:bodyPr>
          <a:lstStyle/>
          <a:p>
            <a:pPr algn="r"/>
            <a:r>
              <a:rPr lang="en-US" sz="4800" b="1" dirty="0">
                <a:solidFill>
                  <a:schemeClr val="accent1">
                    <a:alpha val="30000"/>
                  </a:schemeClr>
                </a:solidFill>
                <a:latin typeface="Avenir Next LT Pro" panose="020B0504020202020204" pitchFamily="34" charset="0"/>
              </a:rPr>
              <a:t>7</a:t>
            </a:r>
          </a:p>
        </p:txBody>
      </p:sp>
    </p:spTree>
    <p:extLst>
      <p:ext uri="{BB962C8B-B14F-4D97-AF65-F5344CB8AC3E}">
        <p14:creationId xmlns:p14="http://schemas.microsoft.com/office/powerpoint/2010/main" val="3760832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0D9EA3-79AA-4912-B9F5-C59496E5B946}"/>
              </a:ext>
            </a:extLst>
          </p:cNvPr>
          <p:cNvSpPr>
            <a:spLocks noGrp="1"/>
          </p:cNvSpPr>
          <p:nvPr>
            <p:ph type="body" sz="quarter" idx="4294967295"/>
          </p:nvPr>
        </p:nvSpPr>
        <p:spPr>
          <a:xfrm>
            <a:off x="631489" y="237711"/>
            <a:ext cx="5193388" cy="724247"/>
          </a:xfrm>
        </p:spPr>
        <p:txBody>
          <a:bodyPr>
            <a:normAutofit/>
          </a:bodyPr>
          <a:lstStyle/>
          <a:p>
            <a:pPr marL="0" indent="0" algn="l">
              <a:buNone/>
            </a:pPr>
            <a:r>
              <a:rPr lang="en-US" sz="3200" b="1" dirty="0" err="1">
                <a:solidFill>
                  <a:schemeClr val="accent1"/>
                </a:solidFill>
                <a:latin typeface="Avenir Next LT Pro" panose="020B0504020202020204" pitchFamily="34" charset="0"/>
              </a:rPr>
              <a:t>Rumusan</a:t>
            </a:r>
            <a:endParaRPr lang="id-ID" sz="3200" b="1" dirty="0">
              <a:solidFill>
                <a:schemeClr val="accent1"/>
              </a:solidFill>
              <a:latin typeface="Avenir Next LT Pro" panose="020B0504020202020204" pitchFamily="34" charset="0"/>
            </a:endParaRPr>
          </a:p>
        </p:txBody>
      </p:sp>
      <p:sp>
        <p:nvSpPr>
          <p:cNvPr id="4" name="TextBox 3">
            <a:extLst>
              <a:ext uri="{FF2B5EF4-FFF2-40B4-BE49-F238E27FC236}">
                <a16:creationId xmlns:a16="http://schemas.microsoft.com/office/drawing/2014/main" id="{CDEBCDE7-22EE-4763-9233-44435CFFB934}"/>
              </a:ext>
            </a:extLst>
          </p:cNvPr>
          <p:cNvSpPr txBox="1"/>
          <p:nvPr/>
        </p:nvSpPr>
        <p:spPr>
          <a:xfrm>
            <a:off x="631488" y="758760"/>
            <a:ext cx="3751742" cy="369332"/>
          </a:xfrm>
          <a:prstGeom prst="rect">
            <a:avLst/>
          </a:prstGeom>
          <a:noFill/>
        </p:spPr>
        <p:txBody>
          <a:bodyPr wrap="square">
            <a:spAutoFit/>
          </a:bodyPr>
          <a:lstStyle/>
          <a:p>
            <a:r>
              <a:rPr lang="en-US" b="1" dirty="0" err="1">
                <a:solidFill>
                  <a:schemeClr val="tx1">
                    <a:lumMod val="65000"/>
                    <a:lumOff val="35000"/>
                  </a:schemeClr>
                </a:solidFill>
                <a:latin typeface="Avenir Next LT Pro" panose="020B0504020202020204" pitchFamily="34" charset="0"/>
              </a:rPr>
              <a:t>Moderasi</a:t>
            </a:r>
            <a:r>
              <a:rPr lang="en-US" b="1" dirty="0">
                <a:solidFill>
                  <a:schemeClr val="tx1">
                    <a:lumMod val="65000"/>
                    <a:lumOff val="35000"/>
                  </a:schemeClr>
                </a:solidFill>
                <a:latin typeface="Avenir Next LT Pro" panose="020B0504020202020204" pitchFamily="34" charset="0"/>
              </a:rPr>
              <a:t> </a:t>
            </a:r>
            <a:r>
              <a:rPr lang="en-US" b="1" dirty="0" err="1">
                <a:solidFill>
                  <a:schemeClr val="tx1">
                    <a:lumMod val="65000"/>
                    <a:lumOff val="35000"/>
                  </a:schemeClr>
                </a:solidFill>
                <a:latin typeface="Avenir Next LT Pro" panose="020B0504020202020204" pitchFamily="34" charset="0"/>
              </a:rPr>
              <a:t>Beragama</a:t>
            </a:r>
            <a:endParaRPr lang="en-US" sz="1800" b="1" dirty="0">
              <a:solidFill>
                <a:schemeClr val="tx1">
                  <a:lumMod val="65000"/>
                  <a:lumOff val="35000"/>
                </a:schemeClr>
              </a:solidFill>
              <a:latin typeface="Avenir Next LT Pro" panose="020B0504020202020204" pitchFamily="34" charset="0"/>
            </a:endParaRPr>
          </a:p>
        </p:txBody>
      </p:sp>
      <p:sp>
        <p:nvSpPr>
          <p:cNvPr id="5" name="Rectangle 4">
            <a:extLst>
              <a:ext uri="{FF2B5EF4-FFF2-40B4-BE49-F238E27FC236}">
                <a16:creationId xmlns:a16="http://schemas.microsoft.com/office/drawing/2014/main" id="{345F5BED-F08A-4FFC-B63F-AEA617D529ED}"/>
              </a:ext>
            </a:extLst>
          </p:cNvPr>
          <p:cNvSpPr/>
          <p:nvPr/>
        </p:nvSpPr>
        <p:spPr>
          <a:xfrm>
            <a:off x="741639" y="1471708"/>
            <a:ext cx="7633132" cy="4627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a:extLst>
              <a:ext uri="{FF2B5EF4-FFF2-40B4-BE49-F238E27FC236}">
                <a16:creationId xmlns:a16="http://schemas.microsoft.com/office/drawing/2014/main" id="{0E6DD5B6-3302-4148-B0C1-CF35E4F258A7}"/>
              </a:ext>
            </a:extLst>
          </p:cNvPr>
          <p:cNvGrpSpPr/>
          <p:nvPr/>
        </p:nvGrpSpPr>
        <p:grpSpPr>
          <a:xfrm>
            <a:off x="8634744" y="206618"/>
            <a:ext cx="3192305" cy="5979743"/>
            <a:chOff x="8948152" y="297518"/>
            <a:chExt cx="2921145" cy="5979743"/>
          </a:xfrm>
          <a:solidFill>
            <a:schemeClr val="accent1"/>
          </a:solidFill>
        </p:grpSpPr>
        <p:sp>
          <p:nvSpPr>
            <p:cNvPr id="7" name="Rectangle 6">
              <a:extLst>
                <a:ext uri="{FF2B5EF4-FFF2-40B4-BE49-F238E27FC236}">
                  <a16:creationId xmlns:a16="http://schemas.microsoft.com/office/drawing/2014/main" id="{D088171D-8212-4E83-8B6C-1D6B029302AA}"/>
                </a:ext>
              </a:extLst>
            </p:cNvPr>
            <p:cNvSpPr/>
            <p:nvPr/>
          </p:nvSpPr>
          <p:spPr>
            <a:xfrm>
              <a:off x="8948152" y="297518"/>
              <a:ext cx="2921145" cy="597974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EF5523E-5C97-423A-91C6-32D0B1FB6099}"/>
                </a:ext>
              </a:extLst>
            </p:cNvPr>
            <p:cNvSpPr txBox="1"/>
            <p:nvPr/>
          </p:nvSpPr>
          <p:spPr>
            <a:xfrm>
              <a:off x="9490071" y="1148053"/>
              <a:ext cx="2095453" cy="2215991"/>
            </a:xfrm>
            <a:prstGeom prst="rect">
              <a:avLst/>
            </a:prstGeom>
            <a:grpFill/>
          </p:spPr>
          <p:txBody>
            <a:bodyPr wrap="square" lIns="36000" tIns="0" rIns="36000" bIns="0" rtlCol="0" anchor="ctr">
              <a:spAutoFit/>
            </a:bodyPr>
            <a:lstStyle/>
            <a:p>
              <a:r>
                <a:rPr lang="en-US" b="1" noProof="1">
                  <a:solidFill>
                    <a:schemeClr val="bg1"/>
                  </a:solidFill>
                  <a:latin typeface="Cambria Math" panose="02040503050406030204" pitchFamily="18" charset="0"/>
                  <a:ea typeface="Cambria Math" panose="02040503050406030204" pitchFamily="18" charset="0"/>
                </a:rPr>
                <a:t>Moderasi beragama sesungguhnya merupakan kunci terciptanya toleransi dan kerukunan, baik di tingkat lokal, nasional, maupun global.</a:t>
              </a:r>
              <a:endParaRPr lang="en-US" altLang="ko-KR" b="1" noProof="1">
                <a:solidFill>
                  <a:schemeClr val="bg1"/>
                </a:solidFill>
              </a:endParaRPr>
            </a:p>
          </p:txBody>
        </p:sp>
        <p:sp>
          <p:nvSpPr>
            <p:cNvPr id="9" name="Freeform: Shape 8">
              <a:extLst>
                <a:ext uri="{FF2B5EF4-FFF2-40B4-BE49-F238E27FC236}">
                  <a16:creationId xmlns:a16="http://schemas.microsoft.com/office/drawing/2014/main" id="{EEA46E2F-1AA9-4621-B004-5313878205BE}"/>
                </a:ext>
              </a:extLst>
            </p:cNvPr>
            <p:cNvSpPr/>
            <p:nvPr/>
          </p:nvSpPr>
          <p:spPr>
            <a:xfrm>
              <a:off x="9225663" y="968243"/>
              <a:ext cx="264408" cy="21592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reeform: Shape 9">
              <a:extLst>
                <a:ext uri="{FF2B5EF4-FFF2-40B4-BE49-F238E27FC236}">
                  <a16:creationId xmlns:a16="http://schemas.microsoft.com/office/drawing/2014/main" id="{DAE40165-5CA9-4529-9D50-EC0CA876512B}"/>
                </a:ext>
              </a:extLst>
            </p:cNvPr>
            <p:cNvSpPr/>
            <p:nvPr/>
          </p:nvSpPr>
          <p:spPr>
            <a:xfrm rot="10800000">
              <a:off x="10985126" y="3200270"/>
              <a:ext cx="192799" cy="163774"/>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5" name="Picture 14">
              <a:extLst>
                <a:ext uri="{FF2B5EF4-FFF2-40B4-BE49-F238E27FC236}">
                  <a16:creationId xmlns:a16="http://schemas.microsoft.com/office/drawing/2014/main" id="{E1D46D7F-7795-4B78-B385-EE5E0DC489B2}"/>
                </a:ext>
              </a:extLst>
            </p:cNvPr>
            <p:cNvPicPr>
              <a:picLocks noChangeAspect="1"/>
            </p:cNvPicPr>
            <p:nvPr/>
          </p:nvPicPr>
          <p:blipFill>
            <a:blip r:embed="rId2"/>
            <a:stretch>
              <a:fillRect/>
            </a:stretch>
          </p:blipFill>
          <p:spPr>
            <a:xfrm rot="1161119">
              <a:off x="10025860" y="4202042"/>
              <a:ext cx="1179118" cy="1643682"/>
            </a:xfrm>
            <a:prstGeom prst="rect">
              <a:avLst/>
            </a:prstGeom>
            <a:grpFill/>
          </p:spPr>
        </p:pic>
      </p:grpSp>
      <p:sp>
        <p:nvSpPr>
          <p:cNvPr id="17" name="TextBox 16">
            <a:extLst>
              <a:ext uri="{FF2B5EF4-FFF2-40B4-BE49-F238E27FC236}">
                <a16:creationId xmlns:a16="http://schemas.microsoft.com/office/drawing/2014/main" id="{600106BB-F38C-4DD4-A55B-8558A87C6738}"/>
              </a:ext>
            </a:extLst>
          </p:cNvPr>
          <p:cNvSpPr txBox="1"/>
          <p:nvPr/>
        </p:nvSpPr>
        <p:spPr>
          <a:xfrm>
            <a:off x="886474" y="1815275"/>
            <a:ext cx="7375158" cy="1384995"/>
          </a:xfrm>
          <a:prstGeom prst="rect">
            <a:avLst/>
          </a:prstGeom>
          <a:noFill/>
        </p:spPr>
        <p:txBody>
          <a:bodyPr wrap="square" rtlCol="0">
            <a:spAutoFit/>
          </a:bodyPr>
          <a:lstStyle/>
          <a:p>
            <a:r>
              <a:rPr lang="en-ID" altLang="ko-KR" sz="1400" b="1" noProof="1">
                <a:solidFill>
                  <a:schemeClr val="accent1"/>
                </a:solidFill>
                <a:latin typeface="Avenir Next LT Pro" panose="020B0504020202020204" pitchFamily="34" charset="0"/>
                <a:cs typeface="Arial" panose="020B0604020202020204" pitchFamily="34" charset="0"/>
              </a:rPr>
              <a:t>MODERASI</a:t>
            </a:r>
            <a:r>
              <a:rPr lang="en-ID" altLang="ko-KR" sz="1400" noProof="1">
                <a:latin typeface="Avenir Next LT Pro" panose="020B0504020202020204" pitchFamily="34" charset="0"/>
                <a:cs typeface="Arial" panose="020B0604020202020204" pitchFamily="34" charset="0"/>
              </a:rPr>
              <a:t>, menurut kamus bahasa:</a:t>
            </a:r>
          </a:p>
          <a:p>
            <a:pPr marL="171450" indent="-171450">
              <a:buFont typeface="Arial" panose="020B0604020202020204" pitchFamily="34" charset="0"/>
              <a:buChar char="•"/>
            </a:pPr>
            <a:r>
              <a:rPr lang="en-ID" altLang="ko-KR" sz="1400" b="1" noProof="1">
                <a:latin typeface="Avenir Next LT Pro" panose="020B0504020202020204" pitchFamily="34" charset="0"/>
                <a:cs typeface="Arial" panose="020B0604020202020204" pitchFamily="34" charset="0"/>
              </a:rPr>
              <a:t>Bahasa Indonesia</a:t>
            </a:r>
            <a:r>
              <a:rPr lang="en-ID" altLang="ko-KR" sz="1400" noProof="1">
                <a:latin typeface="Avenir Next LT Pro" panose="020B0504020202020204" pitchFamily="34" charset="0"/>
                <a:cs typeface="Arial" panose="020B0604020202020204" pitchFamily="34" charset="0"/>
              </a:rPr>
              <a:t>: 1. pengurangan kekerasan dan 2. penghindaran keekstreman.</a:t>
            </a:r>
          </a:p>
          <a:p>
            <a:pPr marL="171450" indent="-171450">
              <a:buFont typeface="Arial" panose="020B0604020202020204" pitchFamily="34" charset="0"/>
              <a:buChar char="•"/>
            </a:pPr>
            <a:r>
              <a:rPr lang="en-US" altLang="ko-KR" sz="1400" b="1" noProof="1">
                <a:latin typeface="Avenir Next LT Pro" panose="020B0504020202020204" pitchFamily="34" charset="0"/>
                <a:cs typeface="Arial" panose="020B0604020202020204" pitchFamily="34" charset="0"/>
              </a:rPr>
              <a:t>Bahasa Latin: </a:t>
            </a:r>
            <a:r>
              <a:rPr lang="en-US" altLang="ko-KR" sz="1400" noProof="1">
                <a:latin typeface="Avenir Next LT Pro" panose="020B0504020202020204" pitchFamily="34" charset="0"/>
                <a:cs typeface="Arial" panose="020B0604020202020204" pitchFamily="34" charset="0"/>
              </a:rPr>
              <a:t>ke-sedang-an (tidak kelebihan dan tidak kekurangan).</a:t>
            </a:r>
          </a:p>
          <a:p>
            <a:pPr marL="171450" indent="-171450">
              <a:buFont typeface="Arial" panose="020B0604020202020204" pitchFamily="34" charset="0"/>
              <a:buChar char="•"/>
            </a:pPr>
            <a:r>
              <a:rPr lang="en-US" altLang="ko-KR" sz="1400" b="1" noProof="1">
                <a:latin typeface="Avenir Next LT Pro" panose="020B0504020202020204" pitchFamily="34" charset="0"/>
                <a:cs typeface="Arial" panose="020B0604020202020204" pitchFamily="34" charset="0"/>
              </a:rPr>
              <a:t>Bahasa Inggris</a:t>
            </a:r>
            <a:r>
              <a:rPr lang="en-US" altLang="ko-KR" sz="1400" noProof="1">
                <a:latin typeface="Avenir Next LT Pro" panose="020B0504020202020204" pitchFamily="34" charset="0"/>
                <a:cs typeface="Arial" panose="020B0604020202020204" pitchFamily="34" charset="0"/>
              </a:rPr>
              <a:t>: </a:t>
            </a:r>
            <a:r>
              <a:rPr lang="en-US" altLang="ko-KR" sz="1400" i="1" noProof="1">
                <a:latin typeface="Avenir Next LT Pro" panose="020B0504020202020204" pitchFamily="34" charset="0"/>
                <a:cs typeface="Arial" panose="020B0604020202020204" pitchFamily="34" charset="0"/>
              </a:rPr>
              <a:t>core</a:t>
            </a:r>
            <a:r>
              <a:rPr lang="en-US" altLang="ko-KR" sz="1400" noProof="1">
                <a:latin typeface="Avenir Next LT Pro" panose="020B0504020202020204" pitchFamily="34" charset="0"/>
                <a:cs typeface="Arial" panose="020B0604020202020204" pitchFamily="34" charset="0"/>
              </a:rPr>
              <a:t> (inti, esensi), </a:t>
            </a:r>
            <a:r>
              <a:rPr lang="en-US" altLang="ko-KR" sz="1400" i="1" noProof="1">
                <a:latin typeface="Avenir Next LT Pro" panose="020B0504020202020204" pitchFamily="34" charset="0"/>
                <a:cs typeface="Arial" panose="020B0604020202020204" pitchFamily="34" charset="0"/>
              </a:rPr>
              <a:t>standard </a:t>
            </a:r>
            <a:r>
              <a:rPr lang="en-US" altLang="ko-KR" sz="1400" noProof="1">
                <a:latin typeface="Avenir Next LT Pro" panose="020B0504020202020204" pitchFamily="34" charset="0"/>
                <a:cs typeface="Arial" panose="020B0604020202020204" pitchFamily="34" charset="0"/>
              </a:rPr>
              <a:t>(etika).</a:t>
            </a:r>
          </a:p>
          <a:p>
            <a:pPr marL="171450" indent="-171450">
              <a:buFont typeface="Arial" panose="020B0604020202020204" pitchFamily="34" charset="0"/>
              <a:buChar char="•"/>
            </a:pPr>
            <a:r>
              <a:rPr lang="en-US" altLang="ko-KR" sz="1400" b="1" noProof="1">
                <a:latin typeface="Avenir Next LT Pro" panose="020B0504020202020204" pitchFamily="34" charset="0"/>
                <a:cs typeface="Arial" panose="020B0604020202020204" pitchFamily="34" charset="0"/>
              </a:rPr>
              <a:t>Bahasa Arab</a:t>
            </a:r>
            <a:r>
              <a:rPr lang="en-US" altLang="ko-KR" sz="1400" noProof="1">
                <a:latin typeface="Avenir Next LT Pro" panose="020B0504020202020204" pitchFamily="34" charset="0"/>
                <a:cs typeface="Arial" panose="020B0604020202020204" pitchFamily="34" charset="0"/>
              </a:rPr>
              <a:t>: </a:t>
            </a:r>
            <a:r>
              <a:rPr lang="en-US" altLang="ko-KR" sz="1400" i="1" noProof="1">
                <a:latin typeface="Avenir Next LT Pro" panose="020B0504020202020204" pitchFamily="34" charset="0"/>
                <a:cs typeface="Arial" panose="020B0604020202020204" pitchFamily="34" charset="0"/>
              </a:rPr>
              <a:t>wasath</a:t>
            </a:r>
            <a:r>
              <a:rPr lang="en-US" altLang="ko-KR" sz="1400" noProof="1">
                <a:latin typeface="Avenir Next LT Pro" panose="020B0504020202020204" pitchFamily="34" charset="0"/>
                <a:cs typeface="Arial" panose="020B0604020202020204" pitchFamily="34" charset="0"/>
              </a:rPr>
              <a:t> atau </a:t>
            </a:r>
            <a:r>
              <a:rPr lang="en-US" altLang="ko-KR" sz="1400" i="1" noProof="1">
                <a:latin typeface="Avenir Next LT Pro" panose="020B0504020202020204" pitchFamily="34" charset="0"/>
                <a:cs typeface="Arial" panose="020B0604020202020204" pitchFamily="34" charset="0"/>
              </a:rPr>
              <a:t>wasathiyah</a:t>
            </a:r>
            <a:r>
              <a:rPr lang="en-US" altLang="ko-KR" sz="1400" noProof="1">
                <a:latin typeface="Avenir Next LT Pro" panose="020B0504020202020204" pitchFamily="34" charset="0"/>
                <a:cs typeface="Arial" panose="020B0604020202020204" pitchFamily="34" charset="0"/>
              </a:rPr>
              <a:t>, yang memiliki padanan makna dengan kata </a:t>
            </a:r>
            <a:r>
              <a:rPr lang="en-US" altLang="ko-KR" sz="1400" i="1" noProof="1">
                <a:latin typeface="Avenir Next LT Pro" panose="020B0504020202020204" pitchFamily="34" charset="0"/>
                <a:cs typeface="Arial" panose="020B0604020202020204" pitchFamily="34" charset="0"/>
              </a:rPr>
              <a:t>tawassuth</a:t>
            </a:r>
            <a:r>
              <a:rPr lang="en-US" altLang="ko-KR" sz="1400" noProof="1">
                <a:latin typeface="Avenir Next LT Pro" panose="020B0504020202020204" pitchFamily="34" charset="0"/>
                <a:cs typeface="Arial" panose="020B0604020202020204" pitchFamily="34" charset="0"/>
              </a:rPr>
              <a:t> (tengah-tengah), </a:t>
            </a:r>
            <a:r>
              <a:rPr lang="en-US" altLang="ko-KR" sz="1400" i="1" noProof="1">
                <a:latin typeface="Avenir Next LT Pro" panose="020B0504020202020204" pitchFamily="34" charset="0"/>
                <a:cs typeface="Arial" panose="020B0604020202020204" pitchFamily="34" charset="0"/>
              </a:rPr>
              <a:t>i’tidal</a:t>
            </a:r>
            <a:r>
              <a:rPr lang="en-US" altLang="ko-KR" sz="1400" noProof="1">
                <a:latin typeface="Avenir Next LT Pro" panose="020B0504020202020204" pitchFamily="34" charset="0"/>
                <a:cs typeface="Arial" panose="020B0604020202020204" pitchFamily="34" charset="0"/>
              </a:rPr>
              <a:t> (adil), dan </a:t>
            </a:r>
            <a:r>
              <a:rPr lang="en-US" altLang="ko-KR" sz="1400" i="1" noProof="1">
                <a:latin typeface="Avenir Next LT Pro" panose="020B0504020202020204" pitchFamily="34" charset="0"/>
                <a:cs typeface="Arial" panose="020B0604020202020204" pitchFamily="34" charset="0"/>
              </a:rPr>
              <a:t>tawazun</a:t>
            </a:r>
            <a:r>
              <a:rPr lang="en-US" altLang="ko-KR" sz="1400" noProof="1">
                <a:latin typeface="Avenir Next LT Pro" panose="020B0504020202020204" pitchFamily="34" charset="0"/>
                <a:cs typeface="Arial" panose="020B0604020202020204" pitchFamily="34" charset="0"/>
              </a:rPr>
              <a:t> (berimbang).</a:t>
            </a:r>
          </a:p>
        </p:txBody>
      </p:sp>
      <p:sp>
        <p:nvSpPr>
          <p:cNvPr id="18" name="TextBox 17">
            <a:extLst>
              <a:ext uri="{FF2B5EF4-FFF2-40B4-BE49-F238E27FC236}">
                <a16:creationId xmlns:a16="http://schemas.microsoft.com/office/drawing/2014/main" id="{11F197D9-5830-4B4D-BA58-302CD49C084E}"/>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dirty="0">
                <a:solidFill>
                  <a:schemeClr val="bg1"/>
                </a:solidFill>
                <a:latin typeface="Arial" panose="020B0604020202020204" pitchFamily="34" charset="0"/>
                <a:cs typeface="Arial" panose="020B0604020202020204" pitchFamily="34" charset="0"/>
              </a:rPr>
              <a:t>8</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B0820796-59BE-47AB-A3C7-A0125F6C4446}"/>
              </a:ext>
            </a:extLst>
          </p:cNvPr>
          <p:cNvSpPr/>
          <p:nvPr/>
        </p:nvSpPr>
        <p:spPr>
          <a:xfrm>
            <a:off x="906034" y="4123247"/>
            <a:ext cx="7309994" cy="1323439"/>
          </a:xfrm>
          <a:prstGeom prst="rect">
            <a:avLst/>
          </a:prstGeom>
        </p:spPr>
        <p:txBody>
          <a:bodyPr wrap="square">
            <a:spAutoFit/>
          </a:bodyPr>
          <a:lstStyle/>
          <a:p>
            <a:pPr algn="ctr"/>
            <a:r>
              <a:rPr lang="en-ID" sz="1600" noProof="1">
                <a:latin typeface="Avenir Next LT Pro" panose="020B0504020202020204" pitchFamily="34" charset="0"/>
                <a:ea typeface="Avenir Next Medium" charset="0"/>
                <a:cs typeface="Avenir Next Medium" charset="0"/>
              </a:rPr>
              <a:t>Cara pandang, sikap, dan praktik beragama dalam kehidupan bersama dengan cara mengejawantahkan esensi ajaran agama </a:t>
            </a:r>
            <a:r>
              <a:rPr lang="mr-IN" sz="1600" noProof="1">
                <a:latin typeface="Avenir Next LT Pro" panose="020B0504020202020204" pitchFamily="34" charset="0"/>
                <a:ea typeface="Avenir Next Medium" charset="0"/>
                <a:cs typeface="Avenir Next Medium" charset="0"/>
              </a:rPr>
              <a:t>–</a:t>
            </a:r>
            <a:r>
              <a:rPr lang="en-US" sz="1600" noProof="1">
                <a:latin typeface="Avenir Next LT Pro" panose="020B0504020202020204" pitchFamily="34" charset="0"/>
                <a:ea typeface="Avenir Next Medium" charset="0"/>
                <a:cs typeface="Avenir Next Medium" charset="0"/>
              </a:rPr>
              <a:t> </a:t>
            </a:r>
            <a:r>
              <a:rPr lang="en-ID" sz="1600" noProof="1">
                <a:latin typeface="Avenir Next LT Pro" panose="020B0504020202020204" pitchFamily="34" charset="0"/>
                <a:ea typeface="Avenir Next Medium" charset="0"/>
                <a:cs typeface="Avenir Next Medium" charset="0"/>
              </a:rPr>
              <a:t>yang melindungi martabat kemanusiaan dan membangun kemaslahatan umum </a:t>
            </a:r>
            <a:r>
              <a:rPr lang="mr-IN" sz="1600" noProof="1">
                <a:latin typeface="Avenir Next LT Pro" panose="020B0504020202020204" pitchFamily="34" charset="0"/>
                <a:ea typeface="Avenir Next Medium" charset="0"/>
                <a:cs typeface="Avenir Next Medium" charset="0"/>
              </a:rPr>
              <a:t>–</a:t>
            </a:r>
            <a:r>
              <a:rPr lang="en-US" sz="1600" noProof="1">
                <a:latin typeface="Avenir Next LT Pro" panose="020B0504020202020204" pitchFamily="34" charset="0"/>
                <a:ea typeface="Avenir Next Medium" charset="0"/>
                <a:cs typeface="Avenir Next Medium" charset="0"/>
              </a:rPr>
              <a:t> </a:t>
            </a:r>
            <a:r>
              <a:rPr lang="en-ID" sz="1600" noProof="1">
                <a:latin typeface="Avenir Next LT Pro" panose="020B0504020202020204" pitchFamily="34" charset="0"/>
                <a:ea typeface="Avenir Next Medium" charset="0"/>
                <a:cs typeface="Avenir Next Medium" charset="0"/>
              </a:rPr>
              <a:t>berlandaskan prinsip adil, berimbang, dan menaati konstitusi sebagai kesepakatan berbangsa</a:t>
            </a:r>
          </a:p>
        </p:txBody>
      </p:sp>
      <p:cxnSp>
        <p:nvCxnSpPr>
          <p:cNvPr id="21" name="Straight Connector 20">
            <a:extLst>
              <a:ext uri="{FF2B5EF4-FFF2-40B4-BE49-F238E27FC236}">
                <a16:creationId xmlns:a16="http://schemas.microsoft.com/office/drawing/2014/main" id="{AD7E6FE0-CC02-4DBF-ABD6-C96116EC3891}"/>
              </a:ext>
            </a:extLst>
          </p:cNvPr>
          <p:cNvCxnSpPr>
            <a:cxnSpLocks/>
          </p:cNvCxnSpPr>
          <p:nvPr/>
        </p:nvCxnSpPr>
        <p:spPr>
          <a:xfrm>
            <a:off x="2397736" y="3497382"/>
            <a:ext cx="419844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oogle Shape;1812;p66">
            <a:extLst>
              <a:ext uri="{FF2B5EF4-FFF2-40B4-BE49-F238E27FC236}">
                <a16:creationId xmlns:a16="http://schemas.microsoft.com/office/drawing/2014/main" id="{DBC12438-0402-4519-949B-F646728462CE}"/>
              </a:ext>
            </a:extLst>
          </p:cNvPr>
          <p:cNvGrpSpPr/>
          <p:nvPr/>
        </p:nvGrpSpPr>
        <p:grpSpPr>
          <a:xfrm>
            <a:off x="7876619" y="1068136"/>
            <a:ext cx="644900" cy="594750"/>
            <a:chOff x="4224650" y="818450"/>
            <a:chExt cx="644900" cy="594750"/>
          </a:xfrm>
        </p:grpSpPr>
        <p:sp>
          <p:nvSpPr>
            <p:cNvPr id="25" name="Google Shape;1813;p66">
              <a:extLst>
                <a:ext uri="{FF2B5EF4-FFF2-40B4-BE49-F238E27FC236}">
                  <a16:creationId xmlns:a16="http://schemas.microsoft.com/office/drawing/2014/main" id="{FF8D493F-C459-4D4C-A1A4-F4D3024B6DE9}"/>
                </a:ext>
              </a:extLst>
            </p:cNvPr>
            <p:cNvSpPr/>
            <p:nvPr/>
          </p:nvSpPr>
          <p:spPr>
            <a:xfrm>
              <a:off x="4224650" y="818450"/>
              <a:ext cx="644900" cy="594725"/>
            </a:xfrm>
            <a:custGeom>
              <a:avLst/>
              <a:gdLst/>
              <a:ahLst/>
              <a:cxnLst/>
              <a:rect l="l" t="t" r="r" b="b"/>
              <a:pathLst>
                <a:path w="25796" h="23789" extrusionOk="0">
                  <a:moveTo>
                    <a:pt x="12911" y="1"/>
                  </a:moveTo>
                  <a:cubicBezTo>
                    <a:pt x="12328" y="1"/>
                    <a:pt x="11745" y="299"/>
                    <a:pt x="11447" y="896"/>
                  </a:cubicBezTo>
                  <a:lnTo>
                    <a:pt x="8870" y="6131"/>
                  </a:lnTo>
                  <a:cubicBezTo>
                    <a:pt x="8626" y="6619"/>
                    <a:pt x="8165" y="6944"/>
                    <a:pt x="7622" y="7026"/>
                  </a:cubicBezTo>
                  <a:lnTo>
                    <a:pt x="1872" y="7867"/>
                  </a:lnTo>
                  <a:cubicBezTo>
                    <a:pt x="543" y="8057"/>
                    <a:pt x="0" y="9684"/>
                    <a:pt x="977" y="10633"/>
                  </a:cubicBezTo>
                  <a:lnTo>
                    <a:pt x="5127" y="14702"/>
                  </a:lnTo>
                  <a:cubicBezTo>
                    <a:pt x="5534" y="15082"/>
                    <a:pt x="5696" y="15624"/>
                    <a:pt x="5615" y="16139"/>
                  </a:cubicBezTo>
                  <a:lnTo>
                    <a:pt x="4611" y="21890"/>
                  </a:lnTo>
                  <a:cubicBezTo>
                    <a:pt x="4440" y="22941"/>
                    <a:pt x="5286" y="23788"/>
                    <a:pt x="6238" y="23788"/>
                  </a:cubicBezTo>
                  <a:cubicBezTo>
                    <a:pt x="6489" y="23788"/>
                    <a:pt x="6749" y="23729"/>
                    <a:pt x="6998" y="23598"/>
                  </a:cubicBezTo>
                  <a:lnTo>
                    <a:pt x="12152" y="20886"/>
                  </a:lnTo>
                  <a:cubicBezTo>
                    <a:pt x="12382" y="20764"/>
                    <a:pt x="12640" y="20703"/>
                    <a:pt x="12901" y="20703"/>
                  </a:cubicBezTo>
                  <a:cubicBezTo>
                    <a:pt x="13162" y="20703"/>
                    <a:pt x="13427" y="20764"/>
                    <a:pt x="13671" y="20886"/>
                  </a:cubicBezTo>
                  <a:lnTo>
                    <a:pt x="18797" y="23598"/>
                  </a:lnTo>
                  <a:cubicBezTo>
                    <a:pt x="19052" y="23729"/>
                    <a:pt x="19315" y="23788"/>
                    <a:pt x="19568" y="23788"/>
                  </a:cubicBezTo>
                  <a:cubicBezTo>
                    <a:pt x="20526" y="23788"/>
                    <a:pt x="21356" y="22941"/>
                    <a:pt x="21184" y="21890"/>
                  </a:cubicBezTo>
                  <a:lnTo>
                    <a:pt x="20208" y="16139"/>
                  </a:lnTo>
                  <a:cubicBezTo>
                    <a:pt x="20099" y="15624"/>
                    <a:pt x="20289" y="15082"/>
                    <a:pt x="20669" y="14702"/>
                  </a:cubicBezTo>
                  <a:lnTo>
                    <a:pt x="24846" y="10633"/>
                  </a:lnTo>
                  <a:cubicBezTo>
                    <a:pt x="25795" y="9684"/>
                    <a:pt x="25280" y="8057"/>
                    <a:pt x="23924" y="7867"/>
                  </a:cubicBezTo>
                  <a:lnTo>
                    <a:pt x="18173" y="7026"/>
                  </a:lnTo>
                  <a:cubicBezTo>
                    <a:pt x="17631" y="6944"/>
                    <a:pt x="17170" y="6592"/>
                    <a:pt x="16953" y="6131"/>
                  </a:cubicBezTo>
                  <a:lnTo>
                    <a:pt x="14376" y="896"/>
                  </a:lnTo>
                  <a:cubicBezTo>
                    <a:pt x="14078" y="299"/>
                    <a:pt x="13494" y="1"/>
                    <a:pt x="12911" y="1"/>
                  </a:cubicBezTo>
                  <a:close/>
                </a:path>
              </a:pathLst>
            </a:custGeom>
            <a:solidFill>
              <a:srgbClr val="F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14;p66">
              <a:extLst>
                <a:ext uri="{FF2B5EF4-FFF2-40B4-BE49-F238E27FC236}">
                  <a16:creationId xmlns:a16="http://schemas.microsoft.com/office/drawing/2014/main" id="{086A6EE7-D611-4381-B2B4-1D44AB5E2F98}"/>
                </a:ext>
              </a:extLst>
            </p:cNvPr>
            <p:cNvSpPr/>
            <p:nvPr/>
          </p:nvSpPr>
          <p:spPr>
            <a:xfrm>
              <a:off x="4682350" y="1016450"/>
              <a:ext cx="185825" cy="396750"/>
            </a:xfrm>
            <a:custGeom>
              <a:avLst/>
              <a:gdLst/>
              <a:ahLst/>
              <a:cxnLst/>
              <a:rect l="l" t="t" r="r" b="b"/>
              <a:pathLst>
                <a:path w="7433" h="15870" extrusionOk="0">
                  <a:moveTo>
                    <a:pt x="5860" y="1"/>
                  </a:moveTo>
                  <a:lnTo>
                    <a:pt x="5860" y="1"/>
                  </a:lnTo>
                  <a:cubicBezTo>
                    <a:pt x="5968" y="571"/>
                    <a:pt x="5833" y="1167"/>
                    <a:pt x="5344" y="1628"/>
                  </a:cubicBezTo>
                  <a:lnTo>
                    <a:pt x="625" y="6239"/>
                  </a:lnTo>
                  <a:cubicBezTo>
                    <a:pt x="191" y="6646"/>
                    <a:pt x="1" y="7270"/>
                    <a:pt x="109" y="7867"/>
                  </a:cubicBezTo>
                  <a:lnTo>
                    <a:pt x="1221" y="14349"/>
                  </a:lnTo>
                  <a:cubicBezTo>
                    <a:pt x="1303" y="14919"/>
                    <a:pt x="1140" y="15434"/>
                    <a:pt x="842" y="15814"/>
                  </a:cubicBezTo>
                  <a:cubicBezTo>
                    <a:pt x="982" y="15852"/>
                    <a:pt x="1122" y="15869"/>
                    <a:pt x="1259" y="15869"/>
                  </a:cubicBezTo>
                  <a:cubicBezTo>
                    <a:pt x="2213" y="15869"/>
                    <a:pt x="3042" y="15013"/>
                    <a:pt x="2876" y="13970"/>
                  </a:cubicBezTo>
                  <a:lnTo>
                    <a:pt x="1900" y="8219"/>
                  </a:lnTo>
                  <a:cubicBezTo>
                    <a:pt x="1791" y="7704"/>
                    <a:pt x="1981" y="7162"/>
                    <a:pt x="2361" y="6782"/>
                  </a:cubicBezTo>
                  <a:lnTo>
                    <a:pt x="6511" y="2713"/>
                  </a:lnTo>
                  <a:cubicBezTo>
                    <a:pt x="7433" y="1845"/>
                    <a:pt x="7026" y="354"/>
                    <a:pt x="5860"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15;p66">
              <a:extLst>
                <a:ext uri="{FF2B5EF4-FFF2-40B4-BE49-F238E27FC236}">
                  <a16:creationId xmlns:a16="http://schemas.microsoft.com/office/drawing/2014/main" id="{240C7E37-C075-47FC-987F-53F8CE541945}"/>
                </a:ext>
              </a:extLst>
            </p:cNvPr>
            <p:cNvSpPr/>
            <p:nvPr/>
          </p:nvSpPr>
          <p:spPr>
            <a:xfrm>
              <a:off x="4303300" y="891850"/>
              <a:ext cx="486900" cy="458625"/>
            </a:xfrm>
            <a:custGeom>
              <a:avLst/>
              <a:gdLst/>
              <a:ahLst/>
              <a:cxnLst/>
              <a:rect l="l" t="t" r="r" b="b"/>
              <a:pathLst>
                <a:path w="19476" h="18345" extrusionOk="0">
                  <a:moveTo>
                    <a:pt x="9752" y="1"/>
                  </a:moveTo>
                  <a:cubicBezTo>
                    <a:pt x="9630" y="1"/>
                    <a:pt x="9508" y="62"/>
                    <a:pt x="9440" y="184"/>
                  </a:cubicBezTo>
                  <a:lnTo>
                    <a:pt x="6727" y="5663"/>
                  </a:lnTo>
                  <a:cubicBezTo>
                    <a:pt x="6673" y="5771"/>
                    <a:pt x="6565" y="5853"/>
                    <a:pt x="6456" y="5853"/>
                  </a:cubicBezTo>
                  <a:lnTo>
                    <a:pt x="407" y="6748"/>
                  </a:lnTo>
                  <a:cubicBezTo>
                    <a:pt x="136" y="6775"/>
                    <a:pt x="1" y="7128"/>
                    <a:pt x="218" y="7345"/>
                  </a:cubicBezTo>
                  <a:lnTo>
                    <a:pt x="4585" y="11603"/>
                  </a:lnTo>
                  <a:cubicBezTo>
                    <a:pt x="4693" y="11684"/>
                    <a:pt x="4720" y="11793"/>
                    <a:pt x="4693" y="11901"/>
                  </a:cubicBezTo>
                  <a:lnTo>
                    <a:pt x="3662" y="17950"/>
                  </a:lnTo>
                  <a:cubicBezTo>
                    <a:pt x="3620" y="18164"/>
                    <a:pt x="3796" y="18344"/>
                    <a:pt x="4006" y="18344"/>
                  </a:cubicBezTo>
                  <a:cubicBezTo>
                    <a:pt x="4062" y="18344"/>
                    <a:pt x="4120" y="18331"/>
                    <a:pt x="4178" y="18303"/>
                  </a:cubicBezTo>
                  <a:lnTo>
                    <a:pt x="9575" y="15455"/>
                  </a:lnTo>
                  <a:cubicBezTo>
                    <a:pt x="9630" y="15428"/>
                    <a:pt x="9691" y="15414"/>
                    <a:pt x="9748" y="15414"/>
                  </a:cubicBezTo>
                  <a:cubicBezTo>
                    <a:pt x="9806" y="15414"/>
                    <a:pt x="9860" y="15428"/>
                    <a:pt x="9901" y="15455"/>
                  </a:cubicBezTo>
                  <a:lnTo>
                    <a:pt x="15326" y="18303"/>
                  </a:lnTo>
                  <a:cubicBezTo>
                    <a:pt x="15377" y="18331"/>
                    <a:pt x="15431" y="18344"/>
                    <a:pt x="15484" y="18344"/>
                  </a:cubicBezTo>
                  <a:cubicBezTo>
                    <a:pt x="15681" y="18344"/>
                    <a:pt x="15862" y="18164"/>
                    <a:pt x="15841" y="17950"/>
                  </a:cubicBezTo>
                  <a:lnTo>
                    <a:pt x="14783" y="11901"/>
                  </a:lnTo>
                  <a:cubicBezTo>
                    <a:pt x="14783" y="11793"/>
                    <a:pt x="14810" y="11684"/>
                    <a:pt x="14892" y="11603"/>
                  </a:cubicBezTo>
                  <a:lnTo>
                    <a:pt x="19286" y="7345"/>
                  </a:lnTo>
                  <a:cubicBezTo>
                    <a:pt x="19476" y="7128"/>
                    <a:pt x="19367" y="6775"/>
                    <a:pt x="19096" y="6748"/>
                  </a:cubicBezTo>
                  <a:lnTo>
                    <a:pt x="13020" y="5853"/>
                  </a:lnTo>
                  <a:cubicBezTo>
                    <a:pt x="12912" y="5853"/>
                    <a:pt x="12830" y="5771"/>
                    <a:pt x="12776" y="5663"/>
                  </a:cubicBezTo>
                  <a:lnTo>
                    <a:pt x="10064" y="184"/>
                  </a:lnTo>
                  <a:cubicBezTo>
                    <a:pt x="9996" y="62"/>
                    <a:pt x="9874" y="1"/>
                    <a:pt x="9752" y="1"/>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16;p66">
              <a:extLst>
                <a:ext uri="{FF2B5EF4-FFF2-40B4-BE49-F238E27FC236}">
                  <a16:creationId xmlns:a16="http://schemas.microsoft.com/office/drawing/2014/main" id="{4DFF8F68-0483-4425-AD01-464B2919D22C}"/>
                </a:ext>
              </a:extLst>
            </p:cNvPr>
            <p:cNvSpPr/>
            <p:nvPr/>
          </p:nvSpPr>
          <p:spPr>
            <a:xfrm>
              <a:off x="4636250" y="1055100"/>
              <a:ext cx="153950" cy="295375"/>
            </a:xfrm>
            <a:custGeom>
              <a:avLst/>
              <a:gdLst/>
              <a:ahLst/>
              <a:cxnLst/>
              <a:rect l="l" t="t" r="r" b="b"/>
              <a:pathLst>
                <a:path w="6158" h="11815" extrusionOk="0">
                  <a:moveTo>
                    <a:pt x="4367" y="1"/>
                  </a:moveTo>
                  <a:cubicBezTo>
                    <a:pt x="4395" y="245"/>
                    <a:pt x="4313" y="516"/>
                    <a:pt x="4123" y="706"/>
                  </a:cubicBezTo>
                  <a:lnTo>
                    <a:pt x="272" y="4449"/>
                  </a:lnTo>
                  <a:cubicBezTo>
                    <a:pt x="82" y="4639"/>
                    <a:pt x="0" y="4910"/>
                    <a:pt x="28" y="5182"/>
                  </a:cubicBezTo>
                  <a:lnTo>
                    <a:pt x="950" y="10471"/>
                  </a:lnTo>
                  <a:cubicBezTo>
                    <a:pt x="977" y="10715"/>
                    <a:pt x="923" y="10959"/>
                    <a:pt x="787" y="11122"/>
                  </a:cubicBezTo>
                  <a:lnTo>
                    <a:pt x="2008" y="11773"/>
                  </a:lnTo>
                  <a:cubicBezTo>
                    <a:pt x="2059" y="11801"/>
                    <a:pt x="2113" y="11814"/>
                    <a:pt x="2166" y="11814"/>
                  </a:cubicBezTo>
                  <a:cubicBezTo>
                    <a:pt x="2363" y="11814"/>
                    <a:pt x="2544" y="11634"/>
                    <a:pt x="2523" y="11420"/>
                  </a:cubicBezTo>
                  <a:lnTo>
                    <a:pt x="1492" y="5371"/>
                  </a:lnTo>
                  <a:cubicBezTo>
                    <a:pt x="1465" y="5263"/>
                    <a:pt x="1492" y="5154"/>
                    <a:pt x="1574" y="5073"/>
                  </a:cubicBezTo>
                  <a:lnTo>
                    <a:pt x="5968" y="815"/>
                  </a:lnTo>
                  <a:cubicBezTo>
                    <a:pt x="6158" y="598"/>
                    <a:pt x="6049" y="245"/>
                    <a:pt x="5778" y="218"/>
                  </a:cubicBezTo>
                  <a:lnTo>
                    <a:pt x="4367" y="1"/>
                  </a:ln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17;p66">
              <a:extLst>
                <a:ext uri="{FF2B5EF4-FFF2-40B4-BE49-F238E27FC236}">
                  <a16:creationId xmlns:a16="http://schemas.microsoft.com/office/drawing/2014/main" id="{05B025DC-D129-43B2-8DBD-D800608B71CB}"/>
                </a:ext>
              </a:extLst>
            </p:cNvPr>
            <p:cNvSpPr/>
            <p:nvPr/>
          </p:nvSpPr>
          <p:spPr>
            <a:xfrm>
              <a:off x="4499275" y="1053750"/>
              <a:ext cx="96300" cy="96325"/>
            </a:xfrm>
            <a:custGeom>
              <a:avLst/>
              <a:gdLst/>
              <a:ahLst/>
              <a:cxnLst/>
              <a:rect l="l" t="t" r="r" b="b"/>
              <a:pathLst>
                <a:path w="3852" h="3853" extrusionOk="0">
                  <a:moveTo>
                    <a:pt x="1926" y="1"/>
                  </a:moveTo>
                  <a:cubicBezTo>
                    <a:pt x="841" y="1"/>
                    <a:pt x="0" y="869"/>
                    <a:pt x="0" y="1926"/>
                  </a:cubicBezTo>
                  <a:cubicBezTo>
                    <a:pt x="0" y="2984"/>
                    <a:pt x="841" y="3852"/>
                    <a:pt x="1926" y="3852"/>
                  </a:cubicBezTo>
                  <a:cubicBezTo>
                    <a:pt x="2984" y="3852"/>
                    <a:pt x="3852" y="2984"/>
                    <a:pt x="3852" y="1926"/>
                  </a:cubicBezTo>
                  <a:cubicBezTo>
                    <a:pt x="3852" y="869"/>
                    <a:pt x="2984" y="1"/>
                    <a:pt x="19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18;p66">
              <a:extLst>
                <a:ext uri="{FF2B5EF4-FFF2-40B4-BE49-F238E27FC236}">
                  <a16:creationId xmlns:a16="http://schemas.microsoft.com/office/drawing/2014/main" id="{98467AF0-7A69-4DE3-B672-7BA5D3648382}"/>
                </a:ext>
              </a:extLst>
            </p:cNvPr>
            <p:cNvSpPr/>
            <p:nvPr/>
          </p:nvSpPr>
          <p:spPr>
            <a:xfrm>
              <a:off x="4490450" y="1183950"/>
              <a:ext cx="113275" cy="41400"/>
            </a:xfrm>
            <a:custGeom>
              <a:avLst/>
              <a:gdLst/>
              <a:ahLst/>
              <a:cxnLst/>
              <a:rect l="l" t="t" r="r" b="b"/>
              <a:pathLst>
                <a:path w="4531" h="1656" extrusionOk="0">
                  <a:moveTo>
                    <a:pt x="326" y="0"/>
                  </a:moveTo>
                  <a:cubicBezTo>
                    <a:pt x="136" y="0"/>
                    <a:pt x="1" y="136"/>
                    <a:pt x="1" y="326"/>
                  </a:cubicBezTo>
                  <a:lnTo>
                    <a:pt x="1" y="1302"/>
                  </a:lnTo>
                  <a:cubicBezTo>
                    <a:pt x="1" y="1492"/>
                    <a:pt x="136" y="1655"/>
                    <a:pt x="326" y="1655"/>
                  </a:cubicBezTo>
                  <a:lnTo>
                    <a:pt x="4205" y="1655"/>
                  </a:lnTo>
                  <a:cubicBezTo>
                    <a:pt x="4395" y="1655"/>
                    <a:pt x="4531" y="1492"/>
                    <a:pt x="4531" y="1330"/>
                  </a:cubicBezTo>
                  <a:lnTo>
                    <a:pt x="4531" y="326"/>
                  </a:lnTo>
                  <a:cubicBezTo>
                    <a:pt x="4531" y="136"/>
                    <a:pt x="4395" y="0"/>
                    <a:pt x="4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19;p66">
              <a:extLst>
                <a:ext uri="{FF2B5EF4-FFF2-40B4-BE49-F238E27FC236}">
                  <a16:creationId xmlns:a16="http://schemas.microsoft.com/office/drawing/2014/main" id="{A5451D06-746C-488D-9F01-2E5A9B2FC964}"/>
                </a:ext>
              </a:extLst>
            </p:cNvPr>
            <p:cNvSpPr/>
            <p:nvPr/>
          </p:nvSpPr>
          <p:spPr>
            <a:xfrm>
              <a:off x="4516900" y="1053750"/>
              <a:ext cx="78000" cy="96325"/>
            </a:xfrm>
            <a:custGeom>
              <a:avLst/>
              <a:gdLst/>
              <a:ahLst/>
              <a:cxnLst/>
              <a:rect l="l" t="t" r="r" b="b"/>
              <a:pathLst>
                <a:path w="3120" h="3853" extrusionOk="0">
                  <a:moveTo>
                    <a:pt x="1411" y="1"/>
                  </a:moveTo>
                  <a:lnTo>
                    <a:pt x="1411" y="1"/>
                  </a:lnTo>
                  <a:cubicBezTo>
                    <a:pt x="1845" y="353"/>
                    <a:pt x="2116" y="896"/>
                    <a:pt x="2116" y="1493"/>
                  </a:cubicBezTo>
                  <a:cubicBezTo>
                    <a:pt x="2116" y="2550"/>
                    <a:pt x="1248" y="3418"/>
                    <a:pt x="191" y="3418"/>
                  </a:cubicBezTo>
                  <a:lnTo>
                    <a:pt x="1" y="3418"/>
                  </a:lnTo>
                  <a:cubicBezTo>
                    <a:pt x="326" y="3690"/>
                    <a:pt x="733" y="3852"/>
                    <a:pt x="1194" y="3852"/>
                  </a:cubicBezTo>
                  <a:cubicBezTo>
                    <a:pt x="2279" y="3852"/>
                    <a:pt x="3120" y="2984"/>
                    <a:pt x="3120" y="1926"/>
                  </a:cubicBezTo>
                  <a:cubicBezTo>
                    <a:pt x="3120" y="923"/>
                    <a:pt x="2388" y="109"/>
                    <a:pt x="1411"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20;p66">
              <a:extLst>
                <a:ext uri="{FF2B5EF4-FFF2-40B4-BE49-F238E27FC236}">
                  <a16:creationId xmlns:a16="http://schemas.microsoft.com/office/drawing/2014/main" id="{0A7AB198-8937-43D9-A9A1-8C87AA509EFE}"/>
                </a:ext>
              </a:extLst>
            </p:cNvPr>
            <p:cNvSpPr/>
            <p:nvPr/>
          </p:nvSpPr>
          <p:spPr>
            <a:xfrm>
              <a:off x="4569800" y="1183950"/>
              <a:ext cx="33925" cy="41400"/>
            </a:xfrm>
            <a:custGeom>
              <a:avLst/>
              <a:gdLst/>
              <a:ahLst/>
              <a:cxnLst/>
              <a:rect l="l" t="t" r="r" b="b"/>
              <a:pathLst>
                <a:path w="1357" h="1656" extrusionOk="0">
                  <a:moveTo>
                    <a:pt x="0" y="0"/>
                  </a:moveTo>
                  <a:cubicBezTo>
                    <a:pt x="190" y="0"/>
                    <a:pt x="353" y="163"/>
                    <a:pt x="353" y="353"/>
                  </a:cubicBezTo>
                  <a:lnTo>
                    <a:pt x="353" y="1330"/>
                  </a:lnTo>
                  <a:cubicBezTo>
                    <a:pt x="353" y="1519"/>
                    <a:pt x="190" y="1655"/>
                    <a:pt x="0" y="1655"/>
                  </a:cubicBezTo>
                  <a:lnTo>
                    <a:pt x="1031" y="1655"/>
                  </a:lnTo>
                  <a:cubicBezTo>
                    <a:pt x="1221" y="1655"/>
                    <a:pt x="1357" y="1492"/>
                    <a:pt x="1357" y="1330"/>
                  </a:cubicBezTo>
                  <a:lnTo>
                    <a:pt x="1357" y="353"/>
                  </a:lnTo>
                  <a:cubicBezTo>
                    <a:pt x="1357" y="163"/>
                    <a:pt x="1221" y="0"/>
                    <a:pt x="1031"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Freeform: Shape 36">
            <a:extLst>
              <a:ext uri="{FF2B5EF4-FFF2-40B4-BE49-F238E27FC236}">
                <a16:creationId xmlns:a16="http://schemas.microsoft.com/office/drawing/2014/main" id="{8206C71C-01C6-4A0C-B832-435BA1B02A96}"/>
              </a:ext>
            </a:extLst>
          </p:cNvPr>
          <p:cNvSpPr/>
          <p:nvPr/>
        </p:nvSpPr>
        <p:spPr>
          <a:xfrm rot="10800000">
            <a:off x="5977990" y="5374680"/>
            <a:ext cx="408136" cy="338556"/>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0000"/>
              </a:solidFill>
            </a:endParaRPr>
          </a:p>
        </p:txBody>
      </p:sp>
      <p:sp>
        <p:nvSpPr>
          <p:cNvPr id="39" name="Freeform: Shape 38">
            <a:extLst>
              <a:ext uri="{FF2B5EF4-FFF2-40B4-BE49-F238E27FC236}">
                <a16:creationId xmlns:a16="http://schemas.microsoft.com/office/drawing/2014/main" id="{47C4D65C-F318-47B8-A6B4-4282E26CFDC8}"/>
              </a:ext>
            </a:extLst>
          </p:cNvPr>
          <p:cNvSpPr/>
          <p:nvPr/>
        </p:nvSpPr>
        <p:spPr>
          <a:xfrm>
            <a:off x="841102" y="3753230"/>
            <a:ext cx="408136" cy="338556"/>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0000"/>
              </a:solidFill>
            </a:endParaRPr>
          </a:p>
        </p:txBody>
      </p:sp>
      <p:sp>
        <p:nvSpPr>
          <p:cNvPr id="33" name="Rectangle 32">
            <a:extLst>
              <a:ext uri="{FF2B5EF4-FFF2-40B4-BE49-F238E27FC236}">
                <a16:creationId xmlns:a16="http://schemas.microsoft.com/office/drawing/2014/main" id="{2718A493-0C37-419C-8E5D-9C1266CB2256}"/>
              </a:ext>
            </a:extLst>
          </p:cNvPr>
          <p:cNvSpPr/>
          <p:nvPr/>
        </p:nvSpPr>
        <p:spPr>
          <a:xfrm>
            <a:off x="271707" y="-5758"/>
            <a:ext cx="18288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817016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E57454E1-B7DA-4E3E-B745-E92293263AC0}"/>
              </a:ext>
            </a:extLst>
          </p:cNvPr>
          <p:cNvSpPr txBox="1">
            <a:spLocks/>
          </p:cNvSpPr>
          <p:nvPr/>
        </p:nvSpPr>
        <p:spPr>
          <a:xfrm>
            <a:off x="632638" y="232659"/>
            <a:ext cx="3154686" cy="72424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200" b="1" dirty="0" err="1">
                <a:solidFill>
                  <a:schemeClr val="accent1"/>
                </a:solidFill>
                <a:latin typeface="Avenir Next LT Pro" panose="020B0504020202020204" pitchFamily="34" charset="0"/>
              </a:rPr>
              <a:t>Indikator</a:t>
            </a:r>
            <a:endParaRPr lang="en-US" sz="3200" b="1" dirty="0">
              <a:solidFill>
                <a:schemeClr val="accent1"/>
              </a:solidFill>
              <a:latin typeface="Avenir Next LT Pro" panose="020B0504020202020204" pitchFamily="34" charset="0"/>
            </a:endParaRPr>
          </a:p>
        </p:txBody>
      </p:sp>
      <p:sp>
        <p:nvSpPr>
          <p:cNvPr id="12" name="TextBox 11">
            <a:extLst>
              <a:ext uri="{FF2B5EF4-FFF2-40B4-BE49-F238E27FC236}">
                <a16:creationId xmlns:a16="http://schemas.microsoft.com/office/drawing/2014/main" id="{DF4A583D-EAAB-493B-981A-882EC76F5620}"/>
              </a:ext>
            </a:extLst>
          </p:cNvPr>
          <p:cNvSpPr txBox="1"/>
          <p:nvPr/>
        </p:nvSpPr>
        <p:spPr>
          <a:xfrm>
            <a:off x="627748" y="789538"/>
            <a:ext cx="3496954" cy="369332"/>
          </a:xfrm>
          <a:prstGeom prst="rect">
            <a:avLst/>
          </a:prstGeom>
          <a:noFill/>
        </p:spPr>
        <p:txBody>
          <a:bodyPr wrap="square" rtlCol="0">
            <a:spAutoFit/>
          </a:bodyPr>
          <a:lstStyle/>
          <a:p>
            <a:r>
              <a:rPr lang="en-US" altLang="ko-KR" b="1" noProof="1">
                <a:solidFill>
                  <a:schemeClr val="tx1">
                    <a:lumMod val="65000"/>
                    <a:lumOff val="35000"/>
                  </a:schemeClr>
                </a:solidFill>
                <a:latin typeface="Avenir Next LT Pro" panose="020B0504020202020204" pitchFamily="34" charset="0"/>
                <a:cs typeface="Arial" panose="020B0604020202020204" pitchFamily="34" charset="0"/>
              </a:rPr>
              <a:t>Moderasi Beragama</a:t>
            </a:r>
          </a:p>
        </p:txBody>
      </p:sp>
      <p:sp>
        <p:nvSpPr>
          <p:cNvPr id="17" name="Rectangle 16">
            <a:extLst>
              <a:ext uri="{FF2B5EF4-FFF2-40B4-BE49-F238E27FC236}">
                <a16:creationId xmlns:a16="http://schemas.microsoft.com/office/drawing/2014/main" id="{208E6D9A-5478-4445-A7A8-5E3DCB9EC254}"/>
              </a:ext>
            </a:extLst>
          </p:cNvPr>
          <p:cNvSpPr/>
          <p:nvPr/>
        </p:nvSpPr>
        <p:spPr>
          <a:xfrm>
            <a:off x="696539" y="4351224"/>
            <a:ext cx="5356864" cy="1825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le 17">
            <a:extLst>
              <a:ext uri="{FF2B5EF4-FFF2-40B4-BE49-F238E27FC236}">
                <a16:creationId xmlns:a16="http://schemas.microsoft.com/office/drawing/2014/main" id="{A90C1719-F89F-4352-87E6-D64453C53EF0}"/>
              </a:ext>
            </a:extLst>
          </p:cNvPr>
          <p:cNvSpPr/>
          <p:nvPr/>
        </p:nvSpPr>
        <p:spPr>
          <a:xfrm>
            <a:off x="6210944" y="4351224"/>
            <a:ext cx="5356864" cy="1825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3038"/>
            <a:endParaRPr lang="id-ID" sz="1600" noProof="1">
              <a:solidFill>
                <a:schemeClr val="bg1"/>
              </a:solidFill>
              <a:latin typeface="Avenir Next LT Pro" panose="020B0504020202020204" pitchFamily="34" charset="0"/>
            </a:endParaRPr>
          </a:p>
        </p:txBody>
      </p:sp>
      <p:sp>
        <p:nvSpPr>
          <p:cNvPr id="19" name="Rectangle 18">
            <a:extLst>
              <a:ext uri="{FF2B5EF4-FFF2-40B4-BE49-F238E27FC236}">
                <a16:creationId xmlns:a16="http://schemas.microsoft.com/office/drawing/2014/main" id="{D1E3636A-E6CE-49CF-86D2-C4040084D6EB}"/>
              </a:ext>
            </a:extLst>
          </p:cNvPr>
          <p:cNvSpPr/>
          <p:nvPr/>
        </p:nvSpPr>
        <p:spPr>
          <a:xfrm>
            <a:off x="6210944" y="2381297"/>
            <a:ext cx="5356864" cy="1825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a:extLst>
              <a:ext uri="{FF2B5EF4-FFF2-40B4-BE49-F238E27FC236}">
                <a16:creationId xmlns:a16="http://schemas.microsoft.com/office/drawing/2014/main" id="{4DA9C04C-8D82-4AF7-A7A9-F71B036EEE98}"/>
              </a:ext>
            </a:extLst>
          </p:cNvPr>
          <p:cNvSpPr/>
          <p:nvPr/>
        </p:nvSpPr>
        <p:spPr>
          <a:xfrm>
            <a:off x="696539" y="2381297"/>
            <a:ext cx="5356864" cy="1825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a:extLst>
              <a:ext uri="{FF2B5EF4-FFF2-40B4-BE49-F238E27FC236}">
                <a16:creationId xmlns:a16="http://schemas.microsoft.com/office/drawing/2014/main" id="{24D439B5-CAC3-49D4-BF36-A5CA174BB478}"/>
              </a:ext>
            </a:extLst>
          </p:cNvPr>
          <p:cNvSpPr txBox="1"/>
          <p:nvPr/>
        </p:nvSpPr>
        <p:spPr>
          <a:xfrm>
            <a:off x="1640754" y="4451231"/>
            <a:ext cx="4300705" cy="1646605"/>
          </a:xfrm>
          <a:prstGeom prst="rect">
            <a:avLst/>
          </a:prstGeom>
          <a:noFill/>
        </p:spPr>
        <p:txBody>
          <a:bodyPr wrap="square" rtlCol="0">
            <a:spAutoFit/>
          </a:bodyPr>
          <a:lstStyle/>
          <a:p>
            <a:pPr algn="r">
              <a:spcBef>
                <a:spcPts val="600"/>
              </a:spcBef>
            </a:pPr>
            <a:r>
              <a:rPr lang="en-US" sz="1600" b="1" noProof="1">
                <a:solidFill>
                  <a:schemeClr val="bg1"/>
                </a:solidFill>
                <a:latin typeface="Avenir Next LT Pro" panose="020B0504020202020204" pitchFamily="34" charset="0"/>
              </a:rPr>
              <a:t>Anti kekerasan</a:t>
            </a:r>
          </a:p>
          <a:p>
            <a:pPr algn="r">
              <a:spcBef>
                <a:spcPts val="600"/>
              </a:spcBef>
            </a:pPr>
            <a:r>
              <a:rPr lang="en-US" sz="1600" noProof="1">
                <a:solidFill>
                  <a:schemeClr val="bg1"/>
                </a:solidFill>
                <a:latin typeface="Avenir Next LT Pro" panose="020B0504020202020204" pitchFamily="34" charset="0"/>
              </a:rPr>
              <a:t>Menolak tindakan seseorang atau kelompok tertentu yang menggunakan cara-cara kekerasan, baik secara fisik maupun verbal, dalam mengusung perubahan yang diinginkan</a:t>
            </a:r>
          </a:p>
        </p:txBody>
      </p:sp>
      <p:sp>
        <p:nvSpPr>
          <p:cNvPr id="5" name="TextBox 4">
            <a:extLst>
              <a:ext uri="{FF2B5EF4-FFF2-40B4-BE49-F238E27FC236}">
                <a16:creationId xmlns:a16="http://schemas.microsoft.com/office/drawing/2014/main" id="{AE588B38-3501-4F7F-9DED-348FED31B913}"/>
              </a:ext>
            </a:extLst>
          </p:cNvPr>
          <p:cNvSpPr txBox="1"/>
          <p:nvPr/>
        </p:nvSpPr>
        <p:spPr>
          <a:xfrm>
            <a:off x="1566509" y="2500717"/>
            <a:ext cx="4381390" cy="1154162"/>
          </a:xfrm>
          <a:prstGeom prst="rect">
            <a:avLst/>
          </a:prstGeom>
          <a:noFill/>
        </p:spPr>
        <p:txBody>
          <a:bodyPr wrap="square">
            <a:spAutoFit/>
          </a:bodyPr>
          <a:lstStyle/>
          <a:p>
            <a:pPr algn="r">
              <a:spcBef>
                <a:spcPts val="600"/>
              </a:spcBef>
            </a:pPr>
            <a:r>
              <a:rPr lang="en-US" sz="1600" b="1" i="0" u="none" strike="noStrike" baseline="0" noProof="1">
                <a:solidFill>
                  <a:schemeClr val="bg1"/>
                </a:solidFill>
                <a:latin typeface="Avenir Next LT Pro" panose="020B0504020202020204" pitchFamily="34" charset="0"/>
              </a:rPr>
              <a:t>Komitmen kebangsaan</a:t>
            </a:r>
          </a:p>
          <a:p>
            <a:pPr algn="r">
              <a:spcBef>
                <a:spcPts val="600"/>
              </a:spcBef>
            </a:pPr>
            <a:r>
              <a:rPr lang="id-ID" sz="1600" b="0" i="0" u="none" strike="noStrike" baseline="0" noProof="1">
                <a:solidFill>
                  <a:schemeClr val="bg1"/>
                </a:solidFill>
                <a:latin typeface="Avenir Next LT Pro" panose="020B0504020202020204" pitchFamily="34" charset="0"/>
              </a:rPr>
              <a:t>Penerimaan terhadap</a:t>
            </a:r>
            <a:r>
              <a:rPr lang="en-US" sz="1600" b="0" i="0" u="none" strike="noStrike" baseline="0" noProof="1">
                <a:solidFill>
                  <a:schemeClr val="bg1"/>
                </a:solidFill>
                <a:latin typeface="Avenir Next LT Pro" panose="020B0504020202020204" pitchFamily="34" charset="0"/>
              </a:rPr>
              <a:t> </a:t>
            </a:r>
            <a:r>
              <a:rPr lang="id-ID" sz="1600" b="0" i="0" u="none" strike="noStrike" baseline="0" noProof="1">
                <a:solidFill>
                  <a:schemeClr val="bg1"/>
                </a:solidFill>
                <a:latin typeface="Avenir Next LT Pro" panose="020B0504020202020204" pitchFamily="34" charset="0"/>
              </a:rPr>
              <a:t>prinsip-prinsip berbangsa yang tertuang dalam konstitusi:</a:t>
            </a:r>
            <a:r>
              <a:rPr lang="en-US" sz="1600" b="0" i="0" u="none" strike="noStrike" baseline="0" noProof="1">
                <a:solidFill>
                  <a:schemeClr val="bg1"/>
                </a:solidFill>
                <a:latin typeface="Avenir Next LT Pro" panose="020B0504020202020204" pitchFamily="34" charset="0"/>
              </a:rPr>
              <a:t> </a:t>
            </a:r>
            <a:r>
              <a:rPr lang="id-ID" sz="1600" b="0" i="0" u="none" strike="noStrike" baseline="0" noProof="1">
                <a:solidFill>
                  <a:schemeClr val="bg1"/>
                </a:solidFill>
                <a:latin typeface="Avenir Next LT Pro" panose="020B0504020202020204" pitchFamily="34" charset="0"/>
              </a:rPr>
              <a:t>UUD 1945 dan regulasi di bawahnya</a:t>
            </a:r>
            <a:endParaRPr lang="id-ID" sz="1600" noProof="1">
              <a:solidFill>
                <a:schemeClr val="bg1"/>
              </a:solidFill>
              <a:latin typeface="Avenir Next LT Pro" panose="020B0504020202020204" pitchFamily="34" charset="0"/>
            </a:endParaRPr>
          </a:p>
        </p:txBody>
      </p:sp>
      <p:sp>
        <p:nvSpPr>
          <p:cNvPr id="7" name="TextBox 6">
            <a:extLst>
              <a:ext uri="{FF2B5EF4-FFF2-40B4-BE49-F238E27FC236}">
                <a16:creationId xmlns:a16="http://schemas.microsoft.com/office/drawing/2014/main" id="{61EEFFB3-E30B-48E6-8891-236C756EA136}"/>
              </a:ext>
            </a:extLst>
          </p:cNvPr>
          <p:cNvSpPr txBox="1"/>
          <p:nvPr/>
        </p:nvSpPr>
        <p:spPr>
          <a:xfrm>
            <a:off x="6319677" y="2500717"/>
            <a:ext cx="4516646" cy="1646605"/>
          </a:xfrm>
          <a:prstGeom prst="rect">
            <a:avLst/>
          </a:prstGeom>
          <a:noFill/>
        </p:spPr>
        <p:txBody>
          <a:bodyPr wrap="square">
            <a:spAutoFit/>
          </a:bodyPr>
          <a:lstStyle/>
          <a:p>
            <a:pPr>
              <a:spcBef>
                <a:spcPts val="600"/>
              </a:spcBef>
            </a:pPr>
            <a:r>
              <a:rPr lang="en-US" sz="1600" b="1" i="0" u="none" strike="noStrike" baseline="0" noProof="1">
                <a:solidFill>
                  <a:schemeClr val="bg1"/>
                </a:solidFill>
                <a:latin typeface="Avenir Next LT Pro" panose="020B0504020202020204" pitchFamily="34" charset="0"/>
              </a:rPr>
              <a:t>Toleransi</a:t>
            </a:r>
            <a:endParaRPr lang="en-US" sz="1600" b="1" noProof="1">
              <a:solidFill>
                <a:schemeClr val="bg1"/>
              </a:solidFill>
              <a:latin typeface="Avenir Next LT Pro" panose="020B0504020202020204" pitchFamily="34" charset="0"/>
            </a:endParaRPr>
          </a:p>
          <a:p>
            <a:pPr>
              <a:spcBef>
                <a:spcPts val="600"/>
              </a:spcBef>
            </a:pPr>
            <a:r>
              <a:rPr lang="en-US" sz="1600" b="0" i="0" u="none" strike="noStrike" baseline="0" noProof="1">
                <a:solidFill>
                  <a:schemeClr val="bg1"/>
                </a:solidFill>
                <a:latin typeface="Avenir Next LT Pro" panose="020B0504020202020204" pitchFamily="34" charset="0"/>
              </a:rPr>
              <a:t>Menghormati perbedaan dan </a:t>
            </a:r>
            <a:r>
              <a:rPr lang="id-ID" sz="1600" b="0" i="0" u="none" strike="noStrike" baseline="0" noProof="1">
                <a:solidFill>
                  <a:schemeClr val="bg1"/>
                </a:solidFill>
                <a:latin typeface="Avenir Next LT Pro" panose="020B0504020202020204" pitchFamily="34" charset="0"/>
              </a:rPr>
              <a:t>memberi ruang orang lain untuk berkeyakinan, mengekspresikan keyakinannya, dan menyampaikan pendapat. Menghargai</a:t>
            </a:r>
            <a:r>
              <a:rPr lang="id-ID" sz="1600" b="0" i="0" u="none" strike="noStrike" noProof="1">
                <a:solidFill>
                  <a:schemeClr val="bg1"/>
                </a:solidFill>
                <a:latin typeface="Avenir Next LT Pro" panose="020B0504020202020204" pitchFamily="34" charset="0"/>
              </a:rPr>
              <a:t> kesetaraan dan </a:t>
            </a:r>
            <a:r>
              <a:rPr lang="en-US" sz="1600" b="0" i="0" u="none" strike="noStrike" noProof="1">
                <a:solidFill>
                  <a:schemeClr val="bg1"/>
                </a:solidFill>
                <a:latin typeface="Avenir Next LT Pro" panose="020B0504020202020204" pitchFamily="34" charset="0"/>
              </a:rPr>
              <a:t>sedia be</a:t>
            </a:r>
            <a:r>
              <a:rPr lang="id-ID" sz="1600" b="0" i="0" u="none" strike="noStrike" noProof="1">
                <a:solidFill>
                  <a:schemeClr val="bg1"/>
                </a:solidFill>
                <a:latin typeface="Avenir Next LT Pro" panose="020B0504020202020204" pitchFamily="34" charset="0"/>
              </a:rPr>
              <a:t>kerjasama.</a:t>
            </a:r>
            <a:endParaRPr lang="id-ID" sz="1600" noProof="1">
              <a:solidFill>
                <a:schemeClr val="bg1"/>
              </a:solidFill>
              <a:latin typeface="Avenir Next LT Pro" panose="020B0504020202020204" pitchFamily="34" charset="0"/>
            </a:endParaRPr>
          </a:p>
        </p:txBody>
      </p:sp>
      <p:sp>
        <p:nvSpPr>
          <p:cNvPr id="9" name="TextBox 8">
            <a:extLst>
              <a:ext uri="{FF2B5EF4-FFF2-40B4-BE49-F238E27FC236}">
                <a16:creationId xmlns:a16="http://schemas.microsoft.com/office/drawing/2014/main" id="{7EB7C9DC-ED04-4B56-933F-A93B9B775569}"/>
              </a:ext>
            </a:extLst>
          </p:cNvPr>
          <p:cNvSpPr txBox="1"/>
          <p:nvPr/>
        </p:nvSpPr>
        <p:spPr>
          <a:xfrm>
            <a:off x="6319677" y="4451231"/>
            <a:ext cx="4220347" cy="1400383"/>
          </a:xfrm>
          <a:prstGeom prst="rect">
            <a:avLst/>
          </a:prstGeom>
          <a:noFill/>
        </p:spPr>
        <p:txBody>
          <a:bodyPr wrap="square">
            <a:spAutoFit/>
          </a:bodyPr>
          <a:lstStyle/>
          <a:p>
            <a:pPr>
              <a:spcBef>
                <a:spcPts val="600"/>
              </a:spcBef>
            </a:pPr>
            <a:r>
              <a:rPr lang="en-US" sz="1600" b="1" noProof="1">
                <a:solidFill>
                  <a:schemeClr val="bg1"/>
                </a:solidFill>
                <a:latin typeface="Avenir Next LT Pro" panose="020B0504020202020204" pitchFamily="34" charset="0"/>
              </a:rPr>
              <a:t>Penerimaan terhadap tradisi</a:t>
            </a:r>
            <a:endParaRPr lang="id-ID" sz="1600" b="1" noProof="1">
              <a:solidFill>
                <a:schemeClr val="bg1"/>
              </a:solidFill>
              <a:latin typeface="Avenir Next LT Pro" panose="020B0504020202020204" pitchFamily="34" charset="0"/>
            </a:endParaRPr>
          </a:p>
          <a:p>
            <a:pPr>
              <a:spcBef>
                <a:spcPts val="600"/>
              </a:spcBef>
            </a:pPr>
            <a:r>
              <a:rPr lang="id-ID" sz="1600" b="0" i="0" u="none" strike="noStrike" baseline="0" noProof="1">
                <a:solidFill>
                  <a:schemeClr val="bg1"/>
                </a:solidFill>
                <a:latin typeface="Avenir Next LT Pro" panose="020B0504020202020204" pitchFamily="34" charset="0"/>
              </a:rPr>
              <a:t>Ramah dalam penerimaan tradisi dan budaya lokal dalam perilaku keagamaannya, sejauh tidak bertentangan dengan pokok ajaran agama</a:t>
            </a:r>
            <a:endParaRPr lang="id-ID" sz="1600" noProof="1">
              <a:solidFill>
                <a:schemeClr val="bg1"/>
              </a:solidFill>
              <a:latin typeface="Avenir Next LT Pro" panose="020B0504020202020204" pitchFamily="34" charset="0"/>
            </a:endParaRPr>
          </a:p>
        </p:txBody>
      </p:sp>
      <p:sp>
        <p:nvSpPr>
          <p:cNvPr id="15" name="TextBox 14">
            <a:extLst>
              <a:ext uri="{FF2B5EF4-FFF2-40B4-BE49-F238E27FC236}">
                <a16:creationId xmlns:a16="http://schemas.microsoft.com/office/drawing/2014/main" id="{ED1F137A-C1B1-48EE-BC93-3A7C893E4466}"/>
              </a:ext>
            </a:extLst>
          </p:cNvPr>
          <p:cNvSpPr txBox="1"/>
          <p:nvPr/>
        </p:nvSpPr>
        <p:spPr>
          <a:xfrm>
            <a:off x="11487303" y="6289905"/>
            <a:ext cx="481783" cy="338554"/>
          </a:xfrm>
          <a:prstGeom prst="rect">
            <a:avLst/>
          </a:prstGeom>
          <a:noFill/>
        </p:spPr>
        <p:txBody>
          <a:bodyPr wrap="square" rtlCol="0">
            <a:spAutoFit/>
          </a:bodyPr>
          <a:lstStyle/>
          <a:p>
            <a:pPr algn="ctr"/>
            <a:r>
              <a:rPr lang="en-US" altLang="ko-KR" sz="1600" b="1" dirty="0">
                <a:solidFill>
                  <a:schemeClr val="bg1"/>
                </a:solidFill>
                <a:latin typeface="Arial" panose="020B0604020202020204" pitchFamily="34" charset="0"/>
                <a:cs typeface="Arial" panose="020B0604020202020204" pitchFamily="34" charset="0"/>
              </a:rPr>
              <a:t>9</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75237AAC-179A-43CC-A4B2-85259BBF283F}"/>
              </a:ext>
            </a:extLst>
          </p:cNvPr>
          <p:cNvSpPr txBox="1"/>
          <p:nvPr/>
        </p:nvSpPr>
        <p:spPr>
          <a:xfrm>
            <a:off x="312876" y="2042990"/>
            <a:ext cx="1238963" cy="1553552"/>
          </a:xfrm>
          <a:prstGeom prst="rect">
            <a:avLst/>
          </a:prstGeom>
          <a:noFill/>
        </p:spPr>
        <p:txBody>
          <a:bodyPr wrap="square" rtlCol="0">
            <a:spAutoFit/>
          </a:bodyPr>
          <a:lstStyle/>
          <a:p>
            <a:pPr algn="r"/>
            <a:r>
              <a:rPr lang="en-US" altLang="ko-KR" sz="10000" b="1" dirty="0">
                <a:solidFill>
                  <a:schemeClr val="bg1">
                    <a:alpha val="30000"/>
                  </a:schemeClr>
                </a:solidFill>
                <a:latin typeface="Avenir Next LT Pro" panose="020B0504020202020204" pitchFamily="34" charset="0"/>
                <a:cs typeface="Arial" panose="020B0604020202020204" pitchFamily="34" charset="0"/>
              </a:rPr>
              <a:t>1</a:t>
            </a:r>
            <a:endParaRPr lang="ko-KR" altLang="en-US" sz="10000" b="1" dirty="0">
              <a:solidFill>
                <a:schemeClr val="bg1">
                  <a:alpha val="30000"/>
                </a:schemeClr>
              </a:solidFill>
              <a:latin typeface="Avenir Next LT Pro" panose="020B05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9C6D7D69-0000-4D3F-805B-B81F58F54FF1}"/>
              </a:ext>
            </a:extLst>
          </p:cNvPr>
          <p:cNvSpPr txBox="1"/>
          <p:nvPr/>
        </p:nvSpPr>
        <p:spPr>
          <a:xfrm>
            <a:off x="10487773" y="2066816"/>
            <a:ext cx="1238963" cy="1553552"/>
          </a:xfrm>
          <a:prstGeom prst="rect">
            <a:avLst/>
          </a:prstGeom>
          <a:noFill/>
        </p:spPr>
        <p:txBody>
          <a:bodyPr wrap="square" rtlCol="0">
            <a:spAutoFit/>
          </a:bodyPr>
          <a:lstStyle/>
          <a:p>
            <a:pPr algn="r"/>
            <a:r>
              <a:rPr lang="en-US" altLang="ko-KR" sz="10000" b="1" dirty="0">
                <a:solidFill>
                  <a:schemeClr val="bg1">
                    <a:alpha val="30000"/>
                  </a:schemeClr>
                </a:solidFill>
                <a:latin typeface="Avenir Next LT Pro" panose="020B0504020202020204" pitchFamily="34" charset="0"/>
                <a:cs typeface="Arial" panose="020B0604020202020204" pitchFamily="34" charset="0"/>
              </a:rPr>
              <a:t>2</a:t>
            </a:r>
            <a:endParaRPr lang="ko-KR" altLang="en-US" sz="10000" b="1" dirty="0">
              <a:solidFill>
                <a:schemeClr val="bg1">
                  <a:alpha val="30000"/>
                </a:schemeClr>
              </a:solidFill>
              <a:latin typeface="Avenir Next LT Pro" panose="020B05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7C500BE-BF66-4A08-AB6F-BCE4BB267278}"/>
              </a:ext>
            </a:extLst>
          </p:cNvPr>
          <p:cNvSpPr txBox="1"/>
          <p:nvPr/>
        </p:nvSpPr>
        <p:spPr>
          <a:xfrm>
            <a:off x="333866" y="4029880"/>
            <a:ext cx="1238963" cy="1553552"/>
          </a:xfrm>
          <a:prstGeom prst="rect">
            <a:avLst/>
          </a:prstGeom>
          <a:noFill/>
        </p:spPr>
        <p:txBody>
          <a:bodyPr wrap="square" rtlCol="0">
            <a:spAutoFit/>
          </a:bodyPr>
          <a:lstStyle/>
          <a:p>
            <a:pPr algn="r"/>
            <a:r>
              <a:rPr lang="id-ID" altLang="ko-KR" sz="10000" b="1" dirty="0">
                <a:solidFill>
                  <a:schemeClr val="bg1">
                    <a:alpha val="30000"/>
                  </a:schemeClr>
                </a:solidFill>
                <a:latin typeface="Avenir Next LT Pro" panose="020B0504020202020204" pitchFamily="34" charset="0"/>
                <a:cs typeface="Arial" panose="020B0604020202020204" pitchFamily="34" charset="0"/>
              </a:rPr>
              <a:t>3</a:t>
            </a:r>
            <a:endParaRPr lang="ko-KR" altLang="en-US" sz="10000" b="1" dirty="0">
              <a:solidFill>
                <a:schemeClr val="bg1">
                  <a:alpha val="30000"/>
                </a:schemeClr>
              </a:solidFill>
              <a:latin typeface="Avenir Next LT Pro" panose="020B05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E00451D-89EE-450E-B9E1-A1768DB7194F}"/>
              </a:ext>
            </a:extLst>
          </p:cNvPr>
          <p:cNvSpPr txBox="1"/>
          <p:nvPr/>
        </p:nvSpPr>
        <p:spPr>
          <a:xfrm>
            <a:off x="10451714" y="4011252"/>
            <a:ext cx="1238963" cy="1553552"/>
          </a:xfrm>
          <a:prstGeom prst="rect">
            <a:avLst/>
          </a:prstGeom>
          <a:noFill/>
        </p:spPr>
        <p:txBody>
          <a:bodyPr wrap="square" rtlCol="0">
            <a:spAutoFit/>
          </a:bodyPr>
          <a:lstStyle/>
          <a:p>
            <a:pPr algn="r"/>
            <a:r>
              <a:rPr lang="id-ID" altLang="ko-KR" sz="10000" b="1" dirty="0">
                <a:solidFill>
                  <a:schemeClr val="bg1">
                    <a:alpha val="30000"/>
                  </a:schemeClr>
                </a:solidFill>
                <a:latin typeface="Avenir Next LT Pro" panose="020B0504020202020204" pitchFamily="34" charset="0"/>
                <a:cs typeface="Arial" panose="020B0604020202020204" pitchFamily="34" charset="0"/>
              </a:rPr>
              <a:t>4</a:t>
            </a:r>
            <a:endParaRPr lang="ko-KR" altLang="en-US" sz="10000" b="1" dirty="0">
              <a:solidFill>
                <a:schemeClr val="bg1">
                  <a:alpha val="30000"/>
                </a:schemeClr>
              </a:solidFill>
              <a:latin typeface="Avenir Next LT Pro" panose="020B05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E144AEA-3204-48D2-8171-89F977572D84}"/>
              </a:ext>
            </a:extLst>
          </p:cNvPr>
          <p:cNvSpPr txBox="1"/>
          <p:nvPr/>
        </p:nvSpPr>
        <p:spPr>
          <a:xfrm>
            <a:off x="627748" y="1359754"/>
            <a:ext cx="10940060" cy="830997"/>
          </a:xfrm>
          <a:prstGeom prst="rect">
            <a:avLst/>
          </a:prstGeom>
          <a:noFill/>
        </p:spPr>
        <p:txBody>
          <a:bodyPr wrap="square">
            <a:spAutoFit/>
          </a:bodyPr>
          <a:lstStyle/>
          <a:p>
            <a:r>
              <a:rPr lang="en-US" sz="1600" noProof="1">
                <a:latin typeface="Avenir Next LT Pro" panose="020B0504020202020204" pitchFamily="34" charset="0"/>
                <a:ea typeface="Avenir Next Medium" charset="0"/>
                <a:cs typeface="Avenir Next Medium" charset="0"/>
              </a:rPr>
              <a:t>Moderasi Beragama bukan hal absurd yang tak bisa diukur. Keberhasilan Moderasi Beragama dalam kehidupan masyarakat Indonesia dapat terlihat dari tingginya empat indikator utama berikut ini serta beberapa indikator lain yang selaras dan saling bertautan:</a:t>
            </a:r>
          </a:p>
        </p:txBody>
      </p:sp>
      <p:sp>
        <p:nvSpPr>
          <p:cNvPr id="24" name="Rectangle 23">
            <a:extLst>
              <a:ext uri="{FF2B5EF4-FFF2-40B4-BE49-F238E27FC236}">
                <a16:creationId xmlns:a16="http://schemas.microsoft.com/office/drawing/2014/main" id="{0BD85EBF-773F-4776-98BE-D96CAD7843E4}"/>
              </a:ext>
            </a:extLst>
          </p:cNvPr>
          <p:cNvSpPr/>
          <p:nvPr/>
        </p:nvSpPr>
        <p:spPr>
          <a:xfrm>
            <a:off x="271707" y="-5758"/>
            <a:ext cx="18288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521760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768897AA-8B9B-47FA-8414-5CAE0054530E}"/>
              </a:ext>
            </a:extLst>
          </p:cNvPr>
          <p:cNvSpPr txBox="1"/>
          <p:nvPr/>
        </p:nvSpPr>
        <p:spPr>
          <a:xfrm>
            <a:off x="1442259" y="2252252"/>
            <a:ext cx="2524454" cy="1169551"/>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Diwujudkan dalam sikap hidup amanah, adil, serta menebar </a:t>
            </a:r>
            <a:r>
              <a:rPr lang="id-ID" altLang="ko-KR" sz="1400" noProof="1">
                <a:latin typeface="Avenir Next LT Pro" panose="020B0504020202020204" pitchFamily="34" charset="0"/>
                <a:cs typeface="Arial" panose="020B0604020202020204" pitchFamily="34" charset="0"/>
              </a:rPr>
              <a:t>ke</a:t>
            </a:r>
            <a:r>
              <a:rPr lang="en-US" altLang="ko-KR" sz="1400" noProof="1">
                <a:latin typeface="Avenir Next LT Pro" panose="020B0504020202020204" pitchFamily="34" charset="0"/>
                <a:cs typeface="Arial" panose="020B0604020202020204" pitchFamily="34" charset="0"/>
              </a:rPr>
              <a:t>bajik</a:t>
            </a:r>
            <a:r>
              <a:rPr lang="id-ID" altLang="ko-KR" sz="1400" noProof="1">
                <a:latin typeface="Avenir Next LT Pro" panose="020B0504020202020204" pitchFamily="34" charset="0"/>
                <a:cs typeface="Arial" panose="020B0604020202020204" pitchFamily="34" charset="0"/>
              </a:rPr>
              <a:t>an</a:t>
            </a:r>
            <a:r>
              <a:rPr lang="en-US" altLang="ko-KR" sz="1400" noProof="1">
                <a:latin typeface="Avenir Next LT Pro" panose="020B0504020202020204" pitchFamily="34" charset="0"/>
                <a:cs typeface="Arial" panose="020B0604020202020204" pitchFamily="34" charset="0"/>
              </a:rPr>
              <a:t> </a:t>
            </a:r>
            <a:r>
              <a:rPr lang="id-ID" altLang="ko-KR" sz="1400" noProof="1">
                <a:latin typeface="Avenir Next LT Pro" panose="020B0504020202020204" pitchFamily="34" charset="0"/>
                <a:cs typeface="Arial" panose="020B0604020202020204" pitchFamily="34" charset="0"/>
              </a:rPr>
              <a:t>dan </a:t>
            </a:r>
            <a:r>
              <a:rPr lang="en-US" altLang="ko-KR" sz="1400" noProof="1">
                <a:latin typeface="Avenir Next LT Pro" panose="020B0504020202020204" pitchFamily="34" charset="0"/>
                <a:cs typeface="Arial" panose="020B0604020202020204" pitchFamily="34" charset="0"/>
              </a:rPr>
              <a:t>kasih sayang terhadap sesama manusia</a:t>
            </a:r>
          </a:p>
        </p:txBody>
      </p:sp>
      <p:sp>
        <p:nvSpPr>
          <p:cNvPr id="34" name="TextBox 33">
            <a:extLst>
              <a:ext uri="{FF2B5EF4-FFF2-40B4-BE49-F238E27FC236}">
                <a16:creationId xmlns:a16="http://schemas.microsoft.com/office/drawing/2014/main" id="{331C7C0D-BBCB-4462-BF59-0B2705860E18}"/>
              </a:ext>
            </a:extLst>
          </p:cNvPr>
          <p:cNvSpPr txBox="1"/>
          <p:nvPr/>
        </p:nvSpPr>
        <p:spPr>
          <a:xfrm>
            <a:off x="1442259" y="1671430"/>
            <a:ext cx="2524454"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Memajukan Kehidupan Umat Manusia</a:t>
            </a:r>
            <a:endParaRPr lang="ko-KR" altLang="en-US" sz="1600" b="1" noProof="1">
              <a:latin typeface="Avenir Next LT Pro" panose="020B05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12865FFE-A772-4A44-A2DC-1BDF1322AF60}"/>
              </a:ext>
            </a:extLst>
          </p:cNvPr>
          <p:cNvSpPr txBox="1"/>
          <p:nvPr/>
        </p:nvSpPr>
        <p:spPr>
          <a:xfrm>
            <a:off x="1442260" y="4644356"/>
            <a:ext cx="2132214" cy="1384995"/>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Mempromosikan dan mengejawantahkan pengamalan cara pandang, sikap, dan praktik keagamaan jalan tengah</a:t>
            </a:r>
          </a:p>
        </p:txBody>
      </p:sp>
      <p:sp>
        <p:nvSpPr>
          <p:cNvPr id="37" name="TextBox 36">
            <a:extLst>
              <a:ext uri="{FF2B5EF4-FFF2-40B4-BE49-F238E27FC236}">
                <a16:creationId xmlns:a16="http://schemas.microsoft.com/office/drawing/2014/main" id="{E5A6B844-7DDE-4A6C-B173-DE0842193274}"/>
              </a:ext>
            </a:extLst>
          </p:cNvPr>
          <p:cNvSpPr txBox="1"/>
          <p:nvPr/>
        </p:nvSpPr>
        <p:spPr>
          <a:xfrm>
            <a:off x="1442259" y="4029955"/>
            <a:ext cx="2087862"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Memperkuat Nilai Moderat</a:t>
            </a:r>
            <a:endParaRPr lang="ko-KR" altLang="en-US" sz="1600" b="1" noProof="1">
              <a:latin typeface="Avenir Next L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D4C447D5-36AA-4D71-BC52-E879A19CA7E8}"/>
              </a:ext>
            </a:extLst>
          </p:cNvPr>
          <p:cNvSpPr txBox="1"/>
          <p:nvPr/>
        </p:nvSpPr>
        <p:spPr>
          <a:xfrm>
            <a:off x="4131360" y="4644356"/>
            <a:ext cx="2266729" cy="1384995"/>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Menebar kebajikan dan kedamaian, mengatasi konflik dengan prinsip adil dan berimbang serta berpedoman pada konstitusi</a:t>
            </a:r>
          </a:p>
        </p:txBody>
      </p:sp>
      <p:sp>
        <p:nvSpPr>
          <p:cNvPr id="40" name="TextBox 39">
            <a:extLst>
              <a:ext uri="{FF2B5EF4-FFF2-40B4-BE49-F238E27FC236}">
                <a16:creationId xmlns:a16="http://schemas.microsoft.com/office/drawing/2014/main" id="{72EF7C9C-5DD9-4A61-A74E-D0336C8E0FF9}"/>
              </a:ext>
            </a:extLst>
          </p:cNvPr>
          <p:cNvSpPr txBox="1"/>
          <p:nvPr/>
        </p:nvSpPr>
        <p:spPr>
          <a:xfrm>
            <a:off x="4105717" y="4029955"/>
            <a:ext cx="2318014" cy="584775"/>
          </a:xfrm>
          <a:prstGeom prst="rect">
            <a:avLst/>
          </a:prstGeom>
          <a:noFill/>
        </p:spPr>
        <p:txBody>
          <a:bodyPr wrap="square" rtlCol="0">
            <a:spAutoFit/>
          </a:bodyPr>
          <a:lstStyle/>
          <a:p>
            <a:r>
              <a:rPr lang="id-ID" altLang="ko-KR" sz="1600" b="1" noProof="1">
                <a:latin typeface="Avenir Next LT Pro" panose="020B0504020202020204" pitchFamily="34" charset="0"/>
                <a:cs typeface="Arial" panose="020B0604020202020204" pitchFamily="34" charset="0"/>
              </a:rPr>
              <a:t>Mewujudkan </a:t>
            </a:r>
            <a:r>
              <a:rPr lang="en-US" altLang="ko-KR" sz="1600" b="1" noProof="1">
                <a:latin typeface="Avenir Next LT Pro" panose="020B0504020202020204" pitchFamily="34" charset="0"/>
                <a:cs typeface="Arial" panose="020B0604020202020204" pitchFamily="34" charset="0"/>
              </a:rPr>
              <a:t>Perdamaian</a:t>
            </a:r>
            <a:endParaRPr lang="ko-KR" altLang="en-US" sz="1600" b="1" noProof="1">
              <a:latin typeface="Avenir Next LT Pro" panose="020B05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8FAF967-0338-461A-96E3-072143190097}"/>
              </a:ext>
            </a:extLst>
          </p:cNvPr>
          <p:cNvSpPr txBox="1"/>
          <p:nvPr/>
        </p:nvSpPr>
        <p:spPr>
          <a:xfrm>
            <a:off x="4890705" y="2252252"/>
            <a:ext cx="3084623" cy="1169551"/>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Menjadikan nilai-nilai moral universal dan pokok ajaran agama sebagai pandangan hidup (</a:t>
            </a:r>
            <a:r>
              <a:rPr lang="en-US" altLang="ko-KR" sz="1400" i="1" noProof="1">
                <a:latin typeface="Avenir Next LT Pro" panose="020B0504020202020204" pitchFamily="34" charset="0"/>
                <a:cs typeface="Arial" panose="020B0604020202020204" pitchFamily="34" charset="0"/>
              </a:rPr>
              <a:t>world view</a:t>
            </a:r>
            <a:r>
              <a:rPr lang="en-US" altLang="ko-KR" sz="1400" noProof="1">
                <a:latin typeface="Avenir Next LT Pro" panose="020B0504020202020204" pitchFamily="34" charset="0"/>
                <a:cs typeface="Arial" panose="020B0604020202020204" pitchFamily="34" charset="0"/>
              </a:rPr>
              <a:t>) dengan tetap berpijak pada jati diri Indonesia</a:t>
            </a:r>
          </a:p>
        </p:txBody>
      </p:sp>
      <p:sp>
        <p:nvSpPr>
          <p:cNvPr id="43" name="TextBox 42">
            <a:extLst>
              <a:ext uri="{FF2B5EF4-FFF2-40B4-BE49-F238E27FC236}">
                <a16:creationId xmlns:a16="http://schemas.microsoft.com/office/drawing/2014/main" id="{3E7EE924-1EB9-4EEB-A576-699692051C60}"/>
              </a:ext>
            </a:extLst>
          </p:cNvPr>
          <p:cNvSpPr txBox="1"/>
          <p:nvPr/>
        </p:nvSpPr>
        <p:spPr>
          <a:xfrm>
            <a:off x="4890705" y="1671430"/>
            <a:ext cx="2755108"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Menjunjung Tinggi Keadaban Mulia</a:t>
            </a:r>
            <a:endParaRPr lang="ko-KR" altLang="en-US" sz="1600" b="1" noProof="1">
              <a:latin typeface="Avenir Next LT Pro" panose="020B05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8582905-EEED-438F-8EDB-F9DB43B27D10}"/>
              </a:ext>
            </a:extLst>
          </p:cNvPr>
          <p:cNvSpPr txBox="1"/>
          <p:nvPr/>
        </p:nvSpPr>
        <p:spPr>
          <a:xfrm>
            <a:off x="8614479" y="2252252"/>
            <a:ext cx="3189596" cy="1169551"/>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Mengutamakan sikap memanusiakan manusia, baik laki-laki maupun perempuan atas dasar kesetaraan hak dan kewajiban warga negara demi kemaslahatan bersama</a:t>
            </a:r>
          </a:p>
        </p:txBody>
      </p:sp>
      <p:sp>
        <p:nvSpPr>
          <p:cNvPr id="46" name="TextBox 45">
            <a:extLst>
              <a:ext uri="{FF2B5EF4-FFF2-40B4-BE49-F238E27FC236}">
                <a16:creationId xmlns:a16="http://schemas.microsoft.com/office/drawing/2014/main" id="{8A33852F-3BD8-47A5-8C78-13A575EF1E37}"/>
              </a:ext>
            </a:extLst>
          </p:cNvPr>
          <p:cNvSpPr txBox="1"/>
          <p:nvPr/>
        </p:nvSpPr>
        <p:spPr>
          <a:xfrm>
            <a:off x="8614479" y="1671430"/>
            <a:ext cx="2994002"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Menghormati Harkat Martabat Kemanusiaan</a:t>
            </a:r>
            <a:endParaRPr lang="ko-KR" altLang="en-US" sz="1600" b="1" noProof="1">
              <a:latin typeface="Avenir Next LT Pro" panose="020B05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8F09EA0-ADC9-4535-B349-2749C938A972}"/>
              </a:ext>
            </a:extLst>
          </p:cNvPr>
          <p:cNvSpPr txBox="1"/>
          <p:nvPr/>
        </p:nvSpPr>
        <p:spPr>
          <a:xfrm>
            <a:off x="6839040" y="4644356"/>
            <a:ext cx="2266729" cy="1169551"/>
          </a:xfrm>
          <a:prstGeom prst="rect">
            <a:avLst/>
          </a:prstGeom>
          <a:noFill/>
        </p:spPr>
        <p:txBody>
          <a:bodyPr wrap="square" rtlCol="0">
            <a:spAutoFit/>
          </a:bodyPr>
          <a:lstStyle/>
          <a:p>
            <a:r>
              <a:rPr lang="en-US" altLang="ko-KR" sz="1400" noProof="1">
                <a:latin typeface="Avenir Next LT Pro" panose="020B0504020202020204" pitchFamily="34" charset="0"/>
                <a:cs typeface="Arial" panose="020B0604020202020204" pitchFamily="34" charset="0"/>
              </a:rPr>
              <a:t>Menerima keberagaman sebagai anugerah, dan karenanya bersikap terbuka terhadap perbedaan</a:t>
            </a:r>
          </a:p>
        </p:txBody>
      </p:sp>
      <p:sp>
        <p:nvSpPr>
          <p:cNvPr id="56" name="TextBox 55">
            <a:extLst>
              <a:ext uri="{FF2B5EF4-FFF2-40B4-BE49-F238E27FC236}">
                <a16:creationId xmlns:a16="http://schemas.microsoft.com/office/drawing/2014/main" id="{D14AEF83-04F0-46FE-A115-2C99B728199B}"/>
              </a:ext>
            </a:extLst>
          </p:cNvPr>
          <p:cNvSpPr txBox="1"/>
          <p:nvPr/>
        </p:nvSpPr>
        <p:spPr>
          <a:xfrm>
            <a:off x="6892263" y="4029955"/>
            <a:ext cx="2160283"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Menghargai Kemajemukan</a:t>
            </a:r>
            <a:endParaRPr lang="ko-KR" altLang="en-US" sz="1600" b="1" noProof="1">
              <a:latin typeface="Avenir Next LT Pro" panose="020B05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84147867-A9E6-4CE6-9AF5-7FAA7D23F085}"/>
              </a:ext>
            </a:extLst>
          </p:cNvPr>
          <p:cNvSpPr>
            <a:spLocks noGrp="1"/>
          </p:cNvSpPr>
          <p:nvPr>
            <p:ph type="body" sz="quarter" idx="4294967295"/>
          </p:nvPr>
        </p:nvSpPr>
        <p:spPr>
          <a:xfrm>
            <a:off x="626648" y="232659"/>
            <a:ext cx="5391027" cy="724247"/>
          </a:xfrm>
        </p:spPr>
        <p:txBody>
          <a:bodyPr>
            <a:noAutofit/>
          </a:bodyPr>
          <a:lstStyle/>
          <a:p>
            <a:pPr marL="0" indent="0" algn="l">
              <a:buNone/>
            </a:pPr>
            <a:r>
              <a:rPr lang="en-US" sz="3200" b="1" dirty="0" err="1">
                <a:solidFill>
                  <a:schemeClr val="accent1"/>
                </a:solidFill>
                <a:latin typeface="Avenir Next LT Pro" panose="020B0504020202020204" pitchFamily="34" charset="0"/>
              </a:rPr>
              <a:t>Muatan</a:t>
            </a:r>
            <a:r>
              <a:rPr lang="en-US" sz="3200" b="1" dirty="0">
                <a:solidFill>
                  <a:schemeClr val="accent1"/>
                </a:solidFill>
                <a:latin typeface="Avenir Next LT Pro" panose="020B0504020202020204" pitchFamily="34" charset="0"/>
              </a:rPr>
              <a:t> </a:t>
            </a:r>
            <a:r>
              <a:rPr lang="en-US" sz="3200" b="1" dirty="0" err="1">
                <a:solidFill>
                  <a:schemeClr val="accent1"/>
                </a:solidFill>
                <a:latin typeface="Avenir Next LT Pro" panose="020B0504020202020204" pitchFamily="34" charset="0"/>
              </a:rPr>
              <a:t>Pesan</a:t>
            </a:r>
            <a:r>
              <a:rPr lang="en-US" sz="3200" b="1" dirty="0">
                <a:solidFill>
                  <a:schemeClr val="accent1"/>
                </a:solidFill>
                <a:latin typeface="Avenir Next LT Pro" panose="020B0504020202020204" pitchFamily="34" charset="0"/>
              </a:rPr>
              <a:t> </a:t>
            </a:r>
            <a:r>
              <a:rPr lang="en-US" sz="3200" b="1" dirty="0" err="1">
                <a:solidFill>
                  <a:schemeClr val="accent1"/>
                </a:solidFill>
                <a:latin typeface="Avenir Next LT Pro" panose="020B0504020202020204" pitchFamily="34" charset="0"/>
              </a:rPr>
              <a:t>Keagamaan</a:t>
            </a:r>
            <a:endParaRPr lang="en-US" sz="3200" b="1" dirty="0">
              <a:solidFill>
                <a:schemeClr val="accent1"/>
              </a:solidFill>
              <a:latin typeface="Avenir Next LT Pro" panose="020B0504020202020204" pitchFamily="34" charset="0"/>
            </a:endParaRPr>
          </a:p>
        </p:txBody>
      </p:sp>
      <p:sp>
        <p:nvSpPr>
          <p:cNvPr id="4" name="TextBox 3">
            <a:extLst>
              <a:ext uri="{FF2B5EF4-FFF2-40B4-BE49-F238E27FC236}">
                <a16:creationId xmlns:a16="http://schemas.microsoft.com/office/drawing/2014/main" id="{C5717D75-2D70-4F24-B094-69197580F551}"/>
              </a:ext>
            </a:extLst>
          </p:cNvPr>
          <p:cNvSpPr txBox="1"/>
          <p:nvPr/>
        </p:nvSpPr>
        <p:spPr>
          <a:xfrm>
            <a:off x="11516934" y="6295728"/>
            <a:ext cx="459863" cy="338554"/>
          </a:xfrm>
          <a:prstGeom prst="rect">
            <a:avLst/>
          </a:prstGeom>
          <a:noFill/>
        </p:spPr>
        <p:txBody>
          <a:bodyPr wrap="square" rtlCol="0">
            <a:spAutoFit/>
          </a:bodyPr>
          <a:lstStyle/>
          <a:p>
            <a:pPr algn="ctr"/>
            <a:r>
              <a:rPr lang="en-US" altLang="ko-KR" sz="1600" b="1" dirty="0">
                <a:solidFill>
                  <a:schemeClr val="bg1"/>
                </a:solidFill>
                <a:latin typeface="Arial" panose="020B0604020202020204" pitchFamily="34" charset="0"/>
                <a:cs typeface="Arial" panose="020B0604020202020204" pitchFamily="34" charset="0"/>
              </a:rPr>
              <a:t>10</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470B7E88-9DEF-487C-9909-9C24A74D8BBE}"/>
              </a:ext>
            </a:extLst>
          </p:cNvPr>
          <p:cNvSpPr txBox="1"/>
          <p:nvPr/>
        </p:nvSpPr>
        <p:spPr>
          <a:xfrm>
            <a:off x="626649" y="758760"/>
            <a:ext cx="6095158" cy="369332"/>
          </a:xfrm>
          <a:prstGeom prst="rect">
            <a:avLst/>
          </a:prstGeom>
          <a:noFill/>
        </p:spPr>
        <p:txBody>
          <a:bodyPr wrap="square">
            <a:spAutoFit/>
          </a:bodyPr>
          <a:lstStyle/>
          <a:p>
            <a:r>
              <a:rPr lang="en-US" b="1" noProof="1">
                <a:solidFill>
                  <a:schemeClr val="tx1">
                    <a:lumMod val="65000"/>
                    <a:lumOff val="35000"/>
                  </a:schemeClr>
                </a:solidFill>
                <a:latin typeface="Avenir Next LT Pro" panose="020B0504020202020204" pitchFamily="34" charset="0"/>
              </a:rPr>
              <a:t>d</a:t>
            </a:r>
            <a:r>
              <a:rPr lang="en-US" sz="1800" b="1" noProof="1">
                <a:solidFill>
                  <a:schemeClr val="tx1">
                    <a:lumMod val="65000"/>
                    <a:lumOff val="35000"/>
                  </a:schemeClr>
                </a:solidFill>
                <a:latin typeface="Avenir Next LT Pro" panose="020B0504020202020204" pitchFamily="34" charset="0"/>
              </a:rPr>
              <a:t>alam Moderasi Beragama</a:t>
            </a:r>
          </a:p>
        </p:txBody>
      </p:sp>
      <p:sp>
        <p:nvSpPr>
          <p:cNvPr id="32" name="TextBox 31">
            <a:extLst>
              <a:ext uri="{FF2B5EF4-FFF2-40B4-BE49-F238E27FC236}">
                <a16:creationId xmlns:a16="http://schemas.microsoft.com/office/drawing/2014/main" id="{2642DBE9-3916-4EF9-ACAF-EC6C4CA15191}"/>
              </a:ext>
            </a:extLst>
          </p:cNvPr>
          <p:cNvSpPr txBox="1"/>
          <p:nvPr/>
        </p:nvSpPr>
        <p:spPr>
          <a:xfrm>
            <a:off x="9637508" y="4644356"/>
            <a:ext cx="2323036" cy="1815882"/>
          </a:xfrm>
          <a:prstGeom prst="rect">
            <a:avLst/>
          </a:prstGeom>
          <a:noFill/>
        </p:spPr>
        <p:txBody>
          <a:bodyPr wrap="square" rtlCol="0">
            <a:spAutoFit/>
          </a:bodyPr>
          <a:lstStyle/>
          <a:p>
            <a:r>
              <a:rPr lang="id-ID" altLang="ko-KR" sz="1400" noProof="1">
                <a:latin typeface="Avenir Next LT Pro" panose="020B0504020202020204" pitchFamily="34" charset="0"/>
                <a:cs typeface="Arial" panose="020B0604020202020204" pitchFamily="34" charset="0"/>
              </a:rPr>
              <a:t>Menjadikan </a:t>
            </a:r>
            <a:r>
              <a:rPr lang="en-US" altLang="ko-KR" sz="1400" noProof="1">
                <a:latin typeface="Avenir Next LT Pro" panose="020B0504020202020204" pitchFamily="34" charset="0"/>
                <a:cs typeface="Arial" panose="020B0604020202020204" pitchFamily="34" charset="0"/>
              </a:rPr>
              <a:t>konstitusi sebagai </a:t>
            </a:r>
            <a:r>
              <a:rPr lang="id-ID" altLang="ko-KR" sz="1400" noProof="1">
                <a:latin typeface="Avenir Next LT Pro" panose="020B0504020202020204" pitchFamily="34" charset="0"/>
                <a:cs typeface="Arial" panose="020B0604020202020204" pitchFamily="34" charset="0"/>
              </a:rPr>
              <a:t>panduan kehidupan umat beragama dalam berbangsa dan bernegara</a:t>
            </a:r>
            <a:r>
              <a:rPr lang="en-US" altLang="ko-KR" sz="1400" noProof="1">
                <a:latin typeface="Avenir Next LT Pro" panose="020B0504020202020204" pitchFamily="34" charset="0"/>
                <a:cs typeface="Arial" panose="020B0604020202020204" pitchFamily="34" charset="0"/>
              </a:rPr>
              <a:t>, serta menaati aturan hukum dan kesepakatan bersama</a:t>
            </a:r>
            <a:endParaRPr lang="id-ID" altLang="ko-KR" sz="1400" noProof="1">
              <a:latin typeface="Avenir Next LT Pro" panose="020B05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38244B0-D42B-48FF-8927-D166B271C65C}"/>
              </a:ext>
            </a:extLst>
          </p:cNvPr>
          <p:cNvSpPr txBox="1"/>
          <p:nvPr/>
        </p:nvSpPr>
        <p:spPr>
          <a:xfrm>
            <a:off x="9637508" y="4029954"/>
            <a:ext cx="2074283" cy="584775"/>
          </a:xfrm>
          <a:prstGeom prst="rect">
            <a:avLst/>
          </a:prstGeom>
          <a:noFill/>
        </p:spPr>
        <p:txBody>
          <a:bodyPr wrap="square" rtlCol="0">
            <a:spAutoFit/>
          </a:bodyPr>
          <a:lstStyle/>
          <a:p>
            <a:r>
              <a:rPr lang="en-US" altLang="ko-KR" sz="1600" b="1" noProof="1">
                <a:latin typeface="Avenir Next LT Pro" panose="020B0504020202020204" pitchFamily="34" charset="0"/>
                <a:cs typeface="Arial" panose="020B0604020202020204" pitchFamily="34" charset="0"/>
              </a:rPr>
              <a:t>Menaati Komitmen Berbangsa</a:t>
            </a:r>
            <a:endParaRPr lang="ko-KR" altLang="en-US" sz="1600" b="1" noProof="1">
              <a:latin typeface="Avenir Next LT Pro" panose="020B05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A89CA57-8366-4A83-A388-798CA7BAB508}"/>
              </a:ext>
            </a:extLst>
          </p:cNvPr>
          <p:cNvSpPr txBox="1"/>
          <p:nvPr/>
        </p:nvSpPr>
        <p:spPr>
          <a:xfrm>
            <a:off x="553302" y="1183331"/>
            <a:ext cx="1182593"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1</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BC18355C-62F3-43B3-BB40-00B8DA9F35B4}"/>
              </a:ext>
            </a:extLst>
          </p:cNvPr>
          <p:cNvSpPr txBox="1"/>
          <p:nvPr/>
        </p:nvSpPr>
        <p:spPr>
          <a:xfrm>
            <a:off x="401715" y="3511481"/>
            <a:ext cx="1182593"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4</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08C1C1B-089D-4259-BD6B-B9DD186A5E5F}"/>
              </a:ext>
            </a:extLst>
          </p:cNvPr>
          <p:cNvSpPr txBox="1"/>
          <p:nvPr/>
        </p:nvSpPr>
        <p:spPr>
          <a:xfrm>
            <a:off x="3276846" y="3511481"/>
            <a:ext cx="942830"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5</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74443D37-FC3C-4FB6-ABC4-9E7371725B88}"/>
              </a:ext>
            </a:extLst>
          </p:cNvPr>
          <p:cNvSpPr txBox="1"/>
          <p:nvPr/>
        </p:nvSpPr>
        <p:spPr>
          <a:xfrm>
            <a:off x="4007095" y="1183331"/>
            <a:ext cx="942830"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2</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E280FB14-08E6-4E2A-B3A7-19362AFE1010}"/>
              </a:ext>
            </a:extLst>
          </p:cNvPr>
          <p:cNvSpPr txBox="1"/>
          <p:nvPr/>
        </p:nvSpPr>
        <p:spPr>
          <a:xfrm>
            <a:off x="7737322" y="1183331"/>
            <a:ext cx="942830"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3</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EAFC3A2F-7BDD-4C5A-B745-ABEFEF777DC6}"/>
              </a:ext>
            </a:extLst>
          </p:cNvPr>
          <p:cNvSpPr txBox="1"/>
          <p:nvPr/>
        </p:nvSpPr>
        <p:spPr>
          <a:xfrm>
            <a:off x="8868155" y="3511481"/>
            <a:ext cx="942830"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7</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220B1D3-EA79-4B5F-8CE3-4034F550C4BE}"/>
              </a:ext>
            </a:extLst>
          </p:cNvPr>
          <p:cNvSpPr txBox="1"/>
          <p:nvPr/>
        </p:nvSpPr>
        <p:spPr>
          <a:xfrm>
            <a:off x="6017675" y="3511481"/>
            <a:ext cx="942830" cy="1631216"/>
          </a:xfrm>
          <a:prstGeom prst="rect">
            <a:avLst/>
          </a:prstGeom>
          <a:noFill/>
        </p:spPr>
        <p:txBody>
          <a:bodyPr wrap="square" rtlCol="0">
            <a:spAutoFit/>
          </a:bodyPr>
          <a:lstStyle/>
          <a:p>
            <a:pPr algn="r"/>
            <a:r>
              <a:rPr lang="en-US" altLang="ko-KR" sz="10000" b="1" dirty="0">
                <a:solidFill>
                  <a:schemeClr val="accent1">
                    <a:alpha val="20000"/>
                  </a:schemeClr>
                </a:solidFill>
                <a:latin typeface="Avenir Next LT Pro" panose="020B0504020202020204" pitchFamily="34" charset="0"/>
                <a:cs typeface="Arial" panose="020B0604020202020204" pitchFamily="34" charset="0"/>
              </a:rPr>
              <a:t>6</a:t>
            </a:r>
            <a:endParaRPr lang="ko-KR" altLang="en-US" sz="10000" b="1" dirty="0">
              <a:solidFill>
                <a:schemeClr val="accent1">
                  <a:alpha val="20000"/>
                </a:schemeClr>
              </a:solidFill>
              <a:latin typeface="Avenir Next LT Pro" panose="020B05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7D40A34-3721-4DAC-A576-9866D8051BD1}"/>
              </a:ext>
            </a:extLst>
          </p:cNvPr>
          <p:cNvSpPr txBox="1"/>
          <p:nvPr/>
        </p:nvSpPr>
        <p:spPr>
          <a:xfrm>
            <a:off x="6424411" y="392111"/>
            <a:ext cx="5184070" cy="830997"/>
          </a:xfrm>
          <a:prstGeom prst="rect">
            <a:avLst/>
          </a:prstGeom>
          <a:noFill/>
        </p:spPr>
        <p:txBody>
          <a:bodyPr wrap="square" rtlCol="0">
            <a:spAutoFit/>
          </a:bodyPr>
          <a:lstStyle/>
          <a:p>
            <a:r>
              <a:rPr lang="en-US" altLang="ko-KR" sz="1600" noProof="1">
                <a:latin typeface="Avenir Next LT Pro" panose="020B0504020202020204" pitchFamily="34" charset="0"/>
                <a:ea typeface="Avenir Next Medium" charset="0"/>
                <a:cs typeface="Avenir Next Medium" charset="0"/>
              </a:rPr>
              <a:t>Dalam memperkuat muatan Moderasi Beragama terdapat beberapa pesan dasar yang </a:t>
            </a:r>
            <a:r>
              <a:rPr lang="id-ID" altLang="ko-KR" sz="1600" noProof="1">
                <a:latin typeface="Avenir Next LT Pro" panose="020B0504020202020204" pitchFamily="34" charset="0"/>
                <a:ea typeface="Avenir Next Medium" charset="0"/>
                <a:cs typeface="Avenir Next Medium" charset="0"/>
              </a:rPr>
              <a:t>p</a:t>
            </a:r>
            <a:r>
              <a:rPr lang="en-US" altLang="ko-KR" sz="1600" noProof="1">
                <a:latin typeface="Avenir Next LT Pro" panose="020B0504020202020204" pitchFamily="34" charset="0"/>
                <a:ea typeface="Avenir Next Medium" charset="0"/>
                <a:cs typeface="Avenir Next Medium" charset="0"/>
              </a:rPr>
              <a:t>erlu terus digaungkan:</a:t>
            </a:r>
          </a:p>
        </p:txBody>
      </p:sp>
      <p:sp>
        <p:nvSpPr>
          <p:cNvPr id="28" name="Rectangle 27">
            <a:extLst>
              <a:ext uri="{FF2B5EF4-FFF2-40B4-BE49-F238E27FC236}">
                <a16:creationId xmlns:a16="http://schemas.microsoft.com/office/drawing/2014/main" id="{6F3FE6D4-BBF8-40D5-95F1-7989E27C30A3}"/>
              </a:ext>
            </a:extLst>
          </p:cNvPr>
          <p:cNvSpPr/>
          <p:nvPr/>
        </p:nvSpPr>
        <p:spPr>
          <a:xfrm>
            <a:off x="271707" y="-5758"/>
            <a:ext cx="18288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693316333"/>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1050" row="2">
    <wetp:webextensionref xmlns:r="http://schemas.openxmlformats.org/officeDocument/2006/relationships" r:id="rId1"/>
  </wetp:taskpane>
  <wetp:taskpane dockstate="right" visibility="0" width="1050"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5CA2B570-314F-4CD7-B8CC-A45053ED46EE}">
  <we:reference id="wa104178141" version="4.3.3.0" store="en-US" storeType="OMEX"/>
  <we:alternateReferences>
    <we:reference id="WA104178141" version="4.3.3.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88F4E60C-0AFE-4D64-A44D-045C95CEC267}">
  <we:reference id="wa104380907" version="3.0.0.0" store="en-US" storeType="OMEX"/>
  <we:alternateReferences>
    <we:reference id="wa104380907" version="3.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3767</TotalTime>
  <Words>2122</Words>
  <Application>Microsoft Office PowerPoint</Application>
  <PresentationFormat>Widescreen</PresentationFormat>
  <Paragraphs>281</Paragraphs>
  <Slides>20</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Avenir Next</vt:lpstr>
      <vt:lpstr>Avenir Next LT Pro</vt:lpstr>
      <vt:lpstr>Avenir Next Medium</vt:lpstr>
      <vt:lpstr>Calibri</vt:lpstr>
      <vt:lpstr>Calibri Light</vt:lpstr>
      <vt:lpstr>Cambria Math</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Rosidin Karidi</dc:creator>
  <cp:lastModifiedBy>Alissa Wahid</cp:lastModifiedBy>
  <cp:revision>793</cp:revision>
  <cp:lastPrinted>2020-12-14T07:45:26Z</cp:lastPrinted>
  <dcterms:created xsi:type="dcterms:W3CDTF">2020-11-11T00:15:07Z</dcterms:created>
  <dcterms:modified xsi:type="dcterms:W3CDTF">2021-10-27T07:48:16Z</dcterms:modified>
</cp:coreProperties>
</file>